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79" r:id="rId3"/>
    <p:sldId id="282" r:id="rId4"/>
    <p:sldId id="280" r:id="rId5"/>
    <p:sldId id="272" r:id="rId6"/>
    <p:sldId id="273" r:id="rId7"/>
    <p:sldId id="276" r:id="rId8"/>
    <p:sldId id="284" r:id="rId9"/>
    <p:sldId id="283" r:id="rId10"/>
    <p:sldId id="285" r:id="rId11"/>
    <p:sldId id="265" r:id="rId12"/>
    <p:sldId id="275" r:id="rId13"/>
    <p:sldId id="27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7D"/>
    <a:srgbClr val="F8FBFD"/>
    <a:srgbClr val="39393A"/>
    <a:srgbClr val="6A6B6B"/>
    <a:srgbClr val="7196B7"/>
    <a:srgbClr val="D2DEEF"/>
    <a:srgbClr val="EAEFF7"/>
    <a:srgbClr val="FFDE7E"/>
    <a:srgbClr val="FFC000"/>
    <a:srgbClr val="C3D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862" autoAdjust="0"/>
  </p:normalViewPr>
  <p:slideViewPr>
    <p:cSldViewPr snapToGrid="0">
      <p:cViewPr varScale="1">
        <p:scale>
          <a:sx n="88" d="100"/>
          <a:sy n="88" d="100"/>
        </p:scale>
        <p:origin x="4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AB66A-BAEE-4364-92F3-A1B312C8BA0F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72EC6-7C8A-476E-8186-EDA03DAAAE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499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7B53E-E5F2-4FA4-8771-F9FE410A2A0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291F7-70D4-4EE2-B2D4-C20C1D11A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5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问题：研究现状太多，没有提炼和比较，讲的时间太长</a:t>
            </a:r>
            <a:endParaRPr lang="en-US" altLang="zh-CN"/>
          </a:p>
          <a:p>
            <a:r>
              <a:rPr lang="en-US" altLang="zh-CN"/>
              <a:t>          </a:t>
            </a:r>
            <a:r>
              <a:rPr lang="zh-CN" altLang="en-US"/>
              <a:t>字太多，图太少，提炼要点，用箭头等做框图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319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332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600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35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00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10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7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20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31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15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5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634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64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05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210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2" name="任意多边形: 形状 21"/>
          <p:cNvSpPr>
            <a:spLocks noGrp="1"/>
          </p:cNvSpPr>
          <p:nvPr>
            <p:ph type="body" sz="quarter" idx="11"/>
          </p:nvPr>
        </p:nvSpPr>
        <p:spPr>
          <a:xfrm>
            <a:off x="669925" y="1"/>
            <a:ext cx="2967355" cy="4622800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403035" y="4248324"/>
            <a:ext cx="7117453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4403036" y="3449916"/>
            <a:ext cx="7117452" cy="767764"/>
          </a:xfrm>
        </p:spPr>
        <p:txBody>
          <a:bodyPr anchor="b">
            <a:normAutofit/>
          </a:bodyPr>
          <a:lstStyle>
            <a:lvl1pPr algn="l">
              <a:defRPr sz="3600" b="1" spc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482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3631359"/>
            <a:ext cx="3624399" cy="65578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4569600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4885234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5" name="任意多边形: 形状 2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210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6" name="任意多边形: 形状 21"/>
          <p:cNvSpPr>
            <a:spLocks noGrp="1"/>
          </p:cNvSpPr>
          <p:nvPr>
            <p:ph type="body" sz="quarter" idx="11"/>
          </p:nvPr>
        </p:nvSpPr>
        <p:spPr>
          <a:xfrm>
            <a:off x="8553133" y="1"/>
            <a:ext cx="2967355" cy="4622800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602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email">
            <a:alphaModFix amt="13000"/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381" y="-1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18809" y="943580"/>
            <a:ext cx="1118551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 userDrawn="1"/>
        </p:nvGrpSpPr>
        <p:grpSpPr>
          <a:xfrm rot="5400000">
            <a:off x="520065" y="-11430"/>
            <a:ext cx="304800" cy="327660"/>
            <a:chOff x="0" y="440055"/>
            <a:chExt cx="407670" cy="409074"/>
          </a:xfrm>
        </p:grpSpPr>
        <p:sp>
          <p:nvSpPr>
            <p:cNvPr id="59" name="矩形 58"/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标题 1"/>
          <p:cNvSpPr>
            <a:spLocks noGrp="1"/>
          </p:cNvSpPr>
          <p:nvPr>
            <p:ph type="title"/>
          </p:nvPr>
        </p:nvSpPr>
        <p:spPr>
          <a:xfrm>
            <a:off x="518809" y="365126"/>
            <a:ext cx="9561064" cy="578454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defRPr sz="2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98204" y="6356350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 flipH="1">
            <a:off x="5805846" y="653891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289871" y="653891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 userDrawn="1"/>
        </p:nvGrpSpPr>
        <p:grpSpPr>
          <a:xfrm>
            <a:off x="10477913" y="446123"/>
            <a:ext cx="1234662" cy="419641"/>
            <a:chOff x="1398368" y="5051425"/>
            <a:chExt cx="3242941" cy="1102222"/>
          </a:xfrm>
        </p:grpSpPr>
        <p:sp>
          <p:nvSpPr>
            <p:cNvPr id="65" name="Freeform 5"/>
            <p:cNvSpPr>
              <a:spLocks noEditPoints="1"/>
            </p:cNvSpPr>
            <p:nvPr/>
          </p:nvSpPr>
          <p:spPr bwMode="auto">
            <a:xfrm>
              <a:off x="2360589" y="5861533"/>
              <a:ext cx="2257131" cy="148138"/>
            </a:xfrm>
            <a:custGeom>
              <a:avLst/>
              <a:gdLst>
                <a:gd name="T0" fmla="*/ 1349 w 1682"/>
                <a:gd name="T1" fmla="*/ 31 h 110"/>
                <a:gd name="T2" fmla="*/ 1337 w 1682"/>
                <a:gd name="T3" fmla="*/ 66 h 110"/>
                <a:gd name="T4" fmla="*/ 1299 w 1682"/>
                <a:gd name="T5" fmla="*/ 106 h 110"/>
                <a:gd name="T6" fmla="*/ 1358 w 1682"/>
                <a:gd name="T7" fmla="*/ 47 h 110"/>
                <a:gd name="T8" fmla="*/ 1269 w 1682"/>
                <a:gd name="T9" fmla="*/ 107 h 110"/>
                <a:gd name="T10" fmla="*/ 1269 w 1682"/>
                <a:gd name="T11" fmla="*/ 5 h 110"/>
                <a:gd name="T12" fmla="*/ 1263 w 1682"/>
                <a:gd name="T13" fmla="*/ 53 h 110"/>
                <a:gd name="T14" fmla="*/ 1151 w 1682"/>
                <a:gd name="T15" fmla="*/ 106 h 110"/>
                <a:gd name="T16" fmla="*/ 1097 w 1682"/>
                <a:gd name="T17" fmla="*/ 4 h 110"/>
                <a:gd name="T18" fmla="*/ 1174 w 1682"/>
                <a:gd name="T19" fmla="*/ 2 h 110"/>
                <a:gd name="T20" fmla="*/ 1066 w 1682"/>
                <a:gd name="T21" fmla="*/ 109 h 110"/>
                <a:gd name="T22" fmla="*/ 1073 w 1682"/>
                <a:gd name="T23" fmla="*/ 3 h 110"/>
                <a:gd name="T24" fmla="*/ 1001 w 1682"/>
                <a:gd name="T25" fmla="*/ 98 h 110"/>
                <a:gd name="T26" fmla="*/ 947 w 1682"/>
                <a:gd name="T27" fmla="*/ 109 h 110"/>
                <a:gd name="T28" fmla="*/ 994 w 1682"/>
                <a:gd name="T29" fmla="*/ 57 h 110"/>
                <a:gd name="T30" fmla="*/ 1018 w 1682"/>
                <a:gd name="T31" fmla="*/ 2 h 110"/>
                <a:gd name="T32" fmla="*/ 840 w 1682"/>
                <a:gd name="T33" fmla="*/ 100 h 110"/>
                <a:gd name="T34" fmla="*/ 843 w 1682"/>
                <a:gd name="T35" fmla="*/ 68 h 110"/>
                <a:gd name="T36" fmla="*/ 899 w 1682"/>
                <a:gd name="T37" fmla="*/ 2 h 110"/>
                <a:gd name="T38" fmla="*/ 755 w 1682"/>
                <a:gd name="T39" fmla="*/ 109 h 110"/>
                <a:gd name="T40" fmla="*/ 766 w 1682"/>
                <a:gd name="T41" fmla="*/ 4 h 110"/>
                <a:gd name="T42" fmla="*/ 717 w 1682"/>
                <a:gd name="T43" fmla="*/ 109 h 110"/>
                <a:gd name="T44" fmla="*/ 637 w 1682"/>
                <a:gd name="T45" fmla="*/ 108 h 110"/>
                <a:gd name="T46" fmla="*/ 727 w 1682"/>
                <a:gd name="T47" fmla="*/ 103 h 110"/>
                <a:gd name="T48" fmla="*/ 550 w 1682"/>
                <a:gd name="T49" fmla="*/ 106 h 110"/>
                <a:gd name="T50" fmla="*/ 540 w 1682"/>
                <a:gd name="T51" fmla="*/ 2 h 110"/>
                <a:gd name="T52" fmla="*/ 605 w 1682"/>
                <a:gd name="T53" fmla="*/ 1 h 110"/>
                <a:gd name="T54" fmla="*/ 491 w 1682"/>
                <a:gd name="T55" fmla="*/ 18 h 110"/>
                <a:gd name="T56" fmla="*/ 489 w 1682"/>
                <a:gd name="T57" fmla="*/ 93 h 110"/>
                <a:gd name="T58" fmla="*/ 502 w 1682"/>
                <a:gd name="T59" fmla="*/ 53 h 110"/>
                <a:gd name="T60" fmla="*/ 416 w 1682"/>
                <a:gd name="T61" fmla="*/ 56 h 110"/>
                <a:gd name="T62" fmla="*/ 388 w 1682"/>
                <a:gd name="T63" fmla="*/ 105 h 110"/>
                <a:gd name="T64" fmla="*/ 321 w 1682"/>
                <a:gd name="T65" fmla="*/ 18 h 110"/>
                <a:gd name="T66" fmla="*/ 308 w 1682"/>
                <a:gd name="T67" fmla="*/ 8 h 110"/>
                <a:gd name="T68" fmla="*/ 375 w 1682"/>
                <a:gd name="T69" fmla="*/ 89 h 110"/>
                <a:gd name="T70" fmla="*/ 388 w 1682"/>
                <a:gd name="T71" fmla="*/ 4 h 110"/>
                <a:gd name="T72" fmla="*/ 273 w 1682"/>
                <a:gd name="T73" fmla="*/ 109 h 110"/>
                <a:gd name="T74" fmla="*/ 193 w 1682"/>
                <a:gd name="T75" fmla="*/ 108 h 110"/>
                <a:gd name="T76" fmla="*/ 283 w 1682"/>
                <a:gd name="T77" fmla="*/ 103 h 110"/>
                <a:gd name="T78" fmla="*/ 106 w 1682"/>
                <a:gd name="T79" fmla="*/ 106 h 110"/>
                <a:gd name="T80" fmla="*/ 96 w 1682"/>
                <a:gd name="T81" fmla="*/ 2 h 110"/>
                <a:gd name="T82" fmla="*/ 162 w 1682"/>
                <a:gd name="T83" fmla="*/ 1 h 110"/>
                <a:gd name="T84" fmla="*/ 11 w 1682"/>
                <a:gd name="T85" fmla="*/ 107 h 110"/>
                <a:gd name="T86" fmla="*/ 30 w 1682"/>
                <a:gd name="T87" fmla="*/ 98 h 110"/>
                <a:gd name="T88" fmla="*/ 3 w 1682"/>
                <a:gd name="T89" fmla="*/ 28 h 110"/>
                <a:gd name="T90" fmla="*/ 59 w 1682"/>
                <a:gd name="T91" fmla="*/ 14 h 110"/>
                <a:gd name="T92" fmla="*/ 17 w 1682"/>
                <a:gd name="T93" fmla="*/ 27 h 110"/>
                <a:gd name="T94" fmla="*/ 1649 w 1682"/>
                <a:gd name="T95" fmla="*/ 108 h 110"/>
                <a:gd name="T96" fmla="*/ 1612 w 1682"/>
                <a:gd name="T97" fmla="*/ 1 h 110"/>
                <a:gd name="T98" fmla="*/ 1667 w 1682"/>
                <a:gd name="T99" fmla="*/ 3 h 110"/>
                <a:gd name="T100" fmla="*/ 1593 w 1682"/>
                <a:gd name="T101" fmla="*/ 14 h 110"/>
                <a:gd name="T102" fmla="*/ 1548 w 1682"/>
                <a:gd name="T103" fmla="*/ 14 h 110"/>
                <a:gd name="T104" fmla="*/ 1594 w 1682"/>
                <a:gd name="T105" fmla="*/ 3 h 110"/>
                <a:gd name="T106" fmla="*/ 1479 w 1682"/>
                <a:gd name="T107" fmla="*/ 4 h 110"/>
                <a:gd name="T108" fmla="*/ 1442 w 1682"/>
                <a:gd name="T109" fmla="*/ 102 h 110"/>
                <a:gd name="T110" fmla="*/ 1389 w 1682"/>
                <a:gd name="T111" fmla="*/ 89 h 110"/>
                <a:gd name="T112" fmla="*/ 1413 w 1682"/>
                <a:gd name="T113" fmla="*/ 58 h 110"/>
                <a:gd name="T114" fmla="*/ 1444 w 1682"/>
                <a:gd name="T115" fmla="*/ 7 h 110"/>
                <a:gd name="T116" fmla="*/ 1421 w 1682"/>
                <a:gd name="T117" fmla="*/ 12 h 110"/>
                <a:gd name="T118" fmla="*/ 1452 w 1682"/>
                <a:gd name="T119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82" h="110">
                  <a:moveTo>
                    <a:pt x="1349" y="31"/>
                  </a:moveTo>
                  <a:cubicBezTo>
                    <a:pt x="1349" y="27"/>
                    <a:pt x="1348" y="24"/>
                    <a:pt x="1346" y="21"/>
                  </a:cubicBezTo>
                  <a:cubicBezTo>
                    <a:pt x="1344" y="18"/>
                    <a:pt x="1341" y="16"/>
                    <a:pt x="1336" y="15"/>
                  </a:cubicBezTo>
                  <a:cubicBezTo>
                    <a:pt x="1335" y="14"/>
                    <a:pt x="1334" y="14"/>
                    <a:pt x="1332" y="14"/>
                  </a:cubicBezTo>
                  <a:cubicBezTo>
                    <a:pt x="1330" y="14"/>
                    <a:pt x="1328" y="14"/>
                    <a:pt x="1325" y="14"/>
                  </a:cubicBezTo>
                  <a:cubicBezTo>
                    <a:pt x="1313" y="14"/>
                    <a:pt x="1313" y="14"/>
                    <a:pt x="1313" y="14"/>
                  </a:cubicBezTo>
                  <a:cubicBezTo>
                    <a:pt x="1313" y="49"/>
                    <a:pt x="1313" y="49"/>
                    <a:pt x="1313" y="49"/>
                  </a:cubicBezTo>
                  <a:cubicBezTo>
                    <a:pt x="1327" y="49"/>
                    <a:pt x="1327" y="49"/>
                    <a:pt x="1327" y="49"/>
                  </a:cubicBezTo>
                  <a:cubicBezTo>
                    <a:pt x="1331" y="49"/>
                    <a:pt x="1334" y="49"/>
                    <a:pt x="1337" y="48"/>
                  </a:cubicBezTo>
                  <a:cubicBezTo>
                    <a:pt x="1339" y="47"/>
                    <a:pt x="1342" y="46"/>
                    <a:pt x="1343" y="44"/>
                  </a:cubicBezTo>
                  <a:cubicBezTo>
                    <a:pt x="1345" y="43"/>
                    <a:pt x="1347" y="41"/>
                    <a:pt x="1347" y="39"/>
                  </a:cubicBezTo>
                  <a:cubicBezTo>
                    <a:pt x="1348" y="36"/>
                    <a:pt x="1349" y="34"/>
                    <a:pt x="1349" y="31"/>
                  </a:cubicBezTo>
                  <a:moveTo>
                    <a:pt x="1370" y="106"/>
                  </a:moveTo>
                  <a:cubicBezTo>
                    <a:pt x="1370" y="107"/>
                    <a:pt x="1370" y="107"/>
                    <a:pt x="1370" y="107"/>
                  </a:cubicBezTo>
                  <a:cubicBezTo>
                    <a:pt x="1370" y="108"/>
                    <a:pt x="1369" y="108"/>
                    <a:pt x="1369" y="108"/>
                  </a:cubicBezTo>
                  <a:cubicBezTo>
                    <a:pt x="1368" y="108"/>
                    <a:pt x="1367" y="109"/>
                    <a:pt x="1366" y="109"/>
                  </a:cubicBezTo>
                  <a:cubicBezTo>
                    <a:pt x="1365" y="109"/>
                    <a:pt x="1364" y="109"/>
                    <a:pt x="1362" y="109"/>
                  </a:cubicBezTo>
                  <a:cubicBezTo>
                    <a:pt x="1361" y="109"/>
                    <a:pt x="1360" y="109"/>
                    <a:pt x="1359" y="109"/>
                  </a:cubicBezTo>
                  <a:cubicBezTo>
                    <a:pt x="1358" y="109"/>
                    <a:pt x="1357" y="108"/>
                    <a:pt x="1357" y="108"/>
                  </a:cubicBezTo>
                  <a:cubicBezTo>
                    <a:pt x="1356" y="108"/>
                    <a:pt x="1356" y="108"/>
                    <a:pt x="1355" y="107"/>
                  </a:cubicBezTo>
                  <a:cubicBezTo>
                    <a:pt x="1355" y="107"/>
                    <a:pt x="1355" y="106"/>
                    <a:pt x="1355" y="105"/>
                  </a:cubicBezTo>
                  <a:cubicBezTo>
                    <a:pt x="1345" y="80"/>
                    <a:pt x="1345" y="80"/>
                    <a:pt x="1345" y="80"/>
                  </a:cubicBezTo>
                  <a:cubicBezTo>
                    <a:pt x="1344" y="78"/>
                    <a:pt x="1343" y="75"/>
                    <a:pt x="1341" y="73"/>
                  </a:cubicBezTo>
                  <a:cubicBezTo>
                    <a:pt x="1340" y="70"/>
                    <a:pt x="1339" y="68"/>
                    <a:pt x="1337" y="66"/>
                  </a:cubicBezTo>
                  <a:cubicBezTo>
                    <a:pt x="1335" y="65"/>
                    <a:pt x="1333" y="63"/>
                    <a:pt x="1331" y="62"/>
                  </a:cubicBezTo>
                  <a:cubicBezTo>
                    <a:pt x="1329" y="61"/>
                    <a:pt x="1326" y="61"/>
                    <a:pt x="1323" y="61"/>
                  </a:cubicBezTo>
                  <a:cubicBezTo>
                    <a:pt x="1313" y="61"/>
                    <a:pt x="1313" y="61"/>
                    <a:pt x="1313" y="61"/>
                  </a:cubicBezTo>
                  <a:cubicBezTo>
                    <a:pt x="1313" y="106"/>
                    <a:pt x="1313" y="106"/>
                    <a:pt x="1313" y="106"/>
                  </a:cubicBezTo>
                  <a:cubicBezTo>
                    <a:pt x="1313" y="107"/>
                    <a:pt x="1313" y="107"/>
                    <a:pt x="1313" y="107"/>
                  </a:cubicBezTo>
                  <a:cubicBezTo>
                    <a:pt x="1313" y="108"/>
                    <a:pt x="1312" y="108"/>
                    <a:pt x="1312" y="108"/>
                  </a:cubicBezTo>
                  <a:cubicBezTo>
                    <a:pt x="1311" y="108"/>
                    <a:pt x="1310" y="108"/>
                    <a:pt x="1309" y="109"/>
                  </a:cubicBezTo>
                  <a:cubicBezTo>
                    <a:pt x="1309" y="109"/>
                    <a:pt x="1307" y="109"/>
                    <a:pt x="1306" y="109"/>
                  </a:cubicBezTo>
                  <a:cubicBezTo>
                    <a:pt x="1305" y="109"/>
                    <a:pt x="1304" y="109"/>
                    <a:pt x="1303" y="109"/>
                  </a:cubicBezTo>
                  <a:cubicBezTo>
                    <a:pt x="1302" y="108"/>
                    <a:pt x="1301" y="108"/>
                    <a:pt x="1300" y="108"/>
                  </a:cubicBezTo>
                  <a:cubicBezTo>
                    <a:pt x="1300" y="108"/>
                    <a:pt x="1300" y="108"/>
                    <a:pt x="1299" y="107"/>
                  </a:cubicBezTo>
                  <a:cubicBezTo>
                    <a:pt x="1299" y="107"/>
                    <a:pt x="1299" y="107"/>
                    <a:pt x="1299" y="106"/>
                  </a:cubicBezTo>
                  <a:cubicBezTo>
                    <a:pt x="1299" y="8"/>
                    <a:pt x="1299" y="8"/>
                    <a:pt x="1299" y="8"/>
                  </a:cubicBezTo>
                  <a:cubicBezTo>
                    <a:pt x="1299" y="6"/>
                    <a:pt x="1300" y="4"/>
                    <a:pt x="1301" y="3"/>
                  </a:cubicBezTo>
                  <a:cubicBezTo>
                    <a:pt x="1302" y="2"/>
                    <a:pt x="1303" y="2"/>
                    <a:pt x="1304" y="2"/>
                  </a:cubicBezTo>
                  <a:cubicBezTo>
                    <a:pt x="1327" y="2"/>
                    <a:pt x="1327" y="2"/>
                    <a:pt x="1327" y="2"/>
                  </a:cubicBezTo>
                  <a:cubicBezTo>
                    <a:pt x="1330" y="2"/>
                    <a:pt x="1332" y="2"/>
                    <a:pt x="1334" y="2"/>
                  </a:cubicBezTo>
                  <a:cubicBezTo>
                    <a:pt x="1335" y="2"/>
                    <a:pt x="1337" y="2"/>
                    <a:pt x="1338" y="3"/>
                  </a:cubicBezTo>
                  <a:cubicBezTo>
                    <a:pt x="1342" y="3"/>
                    <a:pt x="1346" y="4"/>
                    <a:pt x="1349" y="6"/>
                  </a:cubicBezTo>
                  <a:cubicBezTo>
                    <a:pt x="1352" y="8"/>
                    <a:pt x="1355" y="9"/>
                    <a:pt x="1357" y="12"/>
                  </a:cubicBezTo>
                  <a:cubicBezTo>
                    <a:pt x="1359" y="14"/>
                    <a:pt x="1361" y="17"/>
                    <a:pt x="1362" y="20"/>
                  </a:cubicBezTo>
                  <a:cubicBezTo>
                    <a:pt x="1363" y="23"/>
                    <a:pt x="1364" y="26"/>
                    <a:pt x="1364" y="30"/>
                  </a:cubicBezTo>
                  <a:cubicBezTo>
                    <a:pt x="1364" y="34"/>
                    <a:pt x="1363" y="37"/>
                    <a:pt x="1362" y="40"/>
                  </a:cubicBezTo>
                  <a:cubicBezTo>
                    <a:pt x="1361" y="42"/>
                    <a:pt x="1360" y="45"/>
                    <a:pt x="1358" y="47"/>
                  </a:cubicBezTo>
                  <a:cubicBezTo>
                    <a:pt x="1356" y="49"/>
                    <a:pt x="1354" y="51"/>
                    <a:pt x="1352" y="53"/>
                  </a:cubicBezTo>
                  <a:cubicBezTo>
                    <a:pt x="1349" y="54"/>
                    <a:pt x="1346" y="56"/>
                    <a:pt x="1343" y="57"/>
                  </a:cubicBezTo>
                  <a:cubicBezTo>
                    <a:pt x="1345" y="57"/>
                    <a:pt x="1346" y="58"/>
                    <a:pt x="1348" y="60"/>
                  </a:cubicBezTo>
                  <a:cubicBezTo>
                    <a:pt x="1349" y="61"/>
                    <a:pt x="1351" y="62"/>
                    <a:pt x="1352" y="64"/>
                  </a:cubicBezTo>
                  <a:cubicBezTo>
                    <a:pt x="1353" y="66"/>
                    <a:pt x="1354" y="67"/>
                    <a:pt x="1355" y="70"/>
                  </a:cubicBezTo>
                  <a:cubicBezTo>
                    <a:pt x="1356" y="72"/>
                    <a:pt x="1358" y="74"/>
                    <a:pt x="1359" y="77"/>
                  </a:cubicBezTo>
                  <a:cubicBezTo>
                    <a:pt x="1368" y="100"/>
                    <a:pt x="1368" y="100"/>
                    <a:pt x="1368" y="100"/>
                  </a:cubicBezTo>
                  <a:cubicBezTo>
                    <a:pt x="1369" y="102"/>
                    <a:pt x="1369" y="104"/>
                    <a:pt x="1370" y="104"/>
                  </a:cubicBezTo>
                  <a:cubicBezTo>
                    <a:pt x="1370" y="105"/>
                    <a:pt x="1370" y="106"/>
                    <a:pt x="1370" y="106"/>
                  </a:cubicBezTo>
                  <a:close/>
                  <a:moveTo>
                    <a:pt x="1269" y="103"/>
                  </a:moveTo>
                  <a:cubicBezTo>
                    <a:pt x="1269" y="104"/>
                    <a:pt x="1269" y="104"/>
                    <a:pt x="1269" y="105"/>
                  </a:cubicBezTo>
                  <a:cubicBezTo>
                    <a:pt x="1269" y="106"/>
                    <a:pt x="1269" y="106"/>
                    <a:pt x="1269" y="107"/>
                  </a:cubicBezTo>
                  <a:cubicBezTo>
                    <a:pt x="1268" y="107"/>
                    <a:pt x="1268" y="108"/>
                    <a:pt x="1268" y="108"/>
                  </a:cubicBezTo>
                  <a:cubicBezTo>
                    <a:pt x="1267" y="108"/>
                    <a:pt x="1267" y="108"/>
                    <a:pt x="1267" y="108"/>
                  </a:cubicBezTo>
                  <a:cubicBezTo>
                    <a:pt x="1215" y="108"/>
                    <a:pt x="1215" y="108"/>
                    <a:pt x="1215" y="108"/>
                  </a:cubicBezTo>
                  <a:cubicBezTo>
                    <a:pt x="1214" y="108"/>
                    <a:pt x="1213" y="108"/>
                    <a:pt x="1212" y="107"/>
                  </a:cubicBezTo>
                  <a:cubicBezTo>
                    <a:pt x="1211" y="106"/>
                    <a:pt x="1210" y="105"/>
                    <a:pt x="1210" y="103"/>
                  </a:cubicBezTo>
                  <a:cubicBezTo>
                    <a:pt x="1210" y="8"/>
                    <a:pt x="1210" y="8"/>
                    <a:pt x="1210" y="8"/>
                  </a:cubicBezTo>
                  <a:cubicBezTo>
                    <a:pt x="1210" y="6"/>
                    <a:pt x="1211" y="4"/>
                    <a:pt x="1212" y="3"/>
                  </a:cubicBezTo>
                  <a:cubicBezTo>
                    <a:pt x="1213" y="2"/>
                    <a:pt x="1214" y="2"/>
                    <a:pt x="1215" y="2"/>
                  </a:cubicBezTo>
                  <a:cubicBezTo>
                    <a:pt x="1266" y="2"/>
                    <a:pt x="1266" y="2"/>
                    <a:pt x="1266" y="2"/>
                  </a:cubicBezTo>
                  <a:cubicBezTo>
                    <a:pt x="1266" y="2"/>
                    <a:pt x="1267" y="2"/>
                    <a:pt x="1267" y="2"/>
                  </a:cubicBezTo>
                  <a:cubicBezTo>
                    <a:pt x="1267" y="3"/>
                    <a:pt x="1268" y="3"/>
                    <a:pt x="1268" y="3"/>
                  </a:cubicBezTo>
                  <a:cubicBezTo>
                    <a:pt x="1268" y="4"/>
                    <a:pt x="1268" y="4"/>
                    <a:pt x="1269" y="5"/>
                  </a:cubicBezTo>
                  <a:cubicBezTo>
                    <a:pt x="1269" y="6"/>
                    <a:pt x="1269" y="7"/>
                    <a:pt x="1269" y="8"/>
                  </a:cubicBezTo>
                  <a:cubicBezTo>
                    <a:pt x="1269" y="9"/>
                    <a:pt x="1269" y="10"/>
                    <a:pt x="1269" y="11"/>
                  </a:cubicBezTo>
                  <a:cubicBezTo>
                    <a:pt x="1268" y="11"/>
                    <a:pt x="1268" y="12"/>
                    <a:pt x="1268" y="12"/>
                  </a:cubicBezTo>
                  <a:cubicBezTo>
                    <a:pt x="1268" y="13"/>
                    <a:pt x="1267" y="13"/>
                    <a:pt x="1267" y="13"/>
                  </a:cubicBezTo>
                  <a:cubicBezTo>
                    <a:pt x="1267" y="14"/>
                    <a:pt x="1266" y="14"/>
                    <a:pt x="1266" y="14"/>
                  </a:cubicBezTo>
                  <a:cubicBezTo>
                    <a:pt x="1224" y="14"/>
                    <a:pt x="1224" y="14"/>
                    <a:pt x="1224" y="1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60" y="47"/>
                    <a:pt x="1260" y="47"/>
                    <a:pt x="1260" y="47"/>
                  </a:cubicBezTo>
                  <a:cubicBezTo>
                    <a:pt x="1260" y="47"/>
                    <a:pt x="1261" y="47"/>
                    <a:pt x="1261" y="47"/>
                  </a:cubicBezTo>
                  <a:cubicBezTo>
                    <a:pt x="1262" y="48"/>
                    <a:pt x="1262" y="48"/>
                    <a:pt x="1262" y="48"/>
                  </a:cubicBezTo>
                  <a:cubicBezTo>
                    <a:pt x="1262" y="49"/>
                    <a:pt x="1263" y="50"/>
                    <a:pt x="1263" y="50"/>
                  </a:cubicBezTo>
                  <a:cubicBezTo>
                    <a:pt x="1263" y="51"/>
                    <a:pt x="1263" y="52"/>
                    <a:pt x="1263" y="53"/>
                  </a:cubicBezTo>
                  <a:cubicBezTo>
                    <a:pt x="1263" y="54"/>
                    <a:pt x="1263" y="55"/>
                    <a:pt x="1263" y="56"/>
                  </a:cubicBezTo>
                  <a:cubicBezTo>
                    <a:pt x="1263" y="56"/>
                    <a:pt x="1262" y="57"/>
                    <a:pt x="1262" y="57"/>
                  </a:cubicBezTo>
                  <a:cubicBezTo>
                    <a:pt x="1262" y="58"/>
                    <a:pt x="1262" y="58"/>
                    <a:pt x="1261" y="58"/>
                  </a:cubicBezTo>
                  <a:cubicBezTo>
                    <a:pt x="1261" y="58"/>
                    <a:pt x="1260" y="59"/>
                    <a:pt x="1260" y="59"/>
                  </a:cubicBezTo>
                  <a:cubicBezTo>
                    <a:pt x="1224" y="59"/>
                    <a:pt x="1224" y="59"/>
                    <a:pt x="1224" y="59"/>
                  </a:cubicBezTo>
                  <a:cubicBezTo>
                    <a:pt x="1224" y="97"/>
                    <a:pt x="1224" y="97"/>
                    <a:pt x="1224" y="97"/>
                  </a:cubicBezTo>
                  <a:cubicBezTo>
                    <a:pt x="1267" y="97"/>
                    <a:pt x="1267" y="97"/>
                    <a:pt x="1267" y="97"/>
                  </a:cubicBezTo>
                  <a:cubicBezTo>
                    <a:pt x="1267" y="97"/>
                    <a:pt x="1267" y="97"/>
                    <a:pt x="1268" y="97"/>
                  </a:cubicBezTo>
                  <a:cubicBezTo>
                    <a:pt x="1268" y="97"/>
                    <a:pt x="1268" y="97"/>
                    <a:pt x="1269" y="98"/>
                  </a:cubicBezTo>
                  <a:cubicBezTo>
                    <a:pt x="1269" y="98"/>
                    <a:pt x="1269" y="99"/>
                    <a:pt x="1269" y="100"/>
                  </a:cubicBezTo>
                  <a:cubicBezTo>
                    <a:pt x="1269" y="100"/>
                    <a:pt x="1269" y="101"/>
                    <a:pt x="1269" y="103"/>
                  </a:cubicBezTo>
                  <a:close/>
                  <a:moveTo>
                    <a:pt x="1151" y="106"/>
                  </a:moveTo>
                  <a:cubicBezTo>
                    <a:pt x="1151" y="107"/>
                    <a:pt x="1151" y="107"/>
                    <a:pt x="1150" y="107"/>
                  </a:cubicBezTo>
                  <a:cubicBezTo>
                    <a:pt x="1150" y="108"/>
                    <a:pt x="1149" y="108"/>
                    <a:pt x="1149" y="108"/>
                  </a:cubicBezTo>
                  <a:cubicBezTo>
                    <a:pt x="1148" y="108"/>
                    <a:pt x="1147" y="109"/>
                    <a:pt x="1146" y="109"/>
                  </a:cubicBezTo>
                  <a:cubicBezTo>
                    <a:pt x="1145" y="109"/>
                    <a:pt x="1144" y="109"/>
                    <a:pt x="1142" y="109"/>
                  </a:cubicBezTo>
                  <a:cubicBezTo>
                    <a:pt x="1141" y="109"/>
                    <a:pt x="1140" y="109"/>
                    <a:pt x="1139" y="109"/>
                  </a:cubicBezTo>
                  <a:cubicBezTo>
                    <a:pt x="1138" y="109"/>
                    <a:pt x="1137" y="109"/>
                    <a:pt x="1136" y="109"/>
                  </a:cubicBezTo>
                  <a:cubicBezTo>
                    <a:pt x="1136" y="108"/>
                    <a:pt x="1135" y="108"/>
                    <a:pt x="1135" y="108"/>
                  </a:cubicBezTo>
                  <a:cubicBezTo>
                    <a:pt x="1134" y="108"/>
                    <a:pt x="1134" y="108"/>
                    <a:pt x="1134" y="108"/>
                  </a:cubicBezTo>
                  <a:cubicBezTo>
                    <a:pt x="1133" y="107"/>
                    <a:pt x="1133" y="107"/>
                    <a:pt x="1133" y="107"/>
                  </a:cubicBezTo>
                  <a:cubicBezTo>
                    <a:pt x="1133" y="107"/>
                    <a:pt x="1132" y="106"/>
                    <a:pt x="1132" y="106"/>
                  </a:cubicBezTo>
                  <a:cubicBezTo>
                    <a:pt x="1097" y="7"/>
                    <a:pt x="1097" y="7"/>
                    <a:pt x="1097" y="7"/>
                  </a:cubicBezTo>
                  <a:cubicBezTo>
                    <a:pt x="1097" y="6"/>
                    <a:pt x="1097" y="5"/>
                    <a:pt x="1097" y="4"/>
                  </a:cubicBezTo>
                  <a:cubicBezTo>
                    <a:pt x="1097" y="3"/>
                    <a:pt x="1097" y="3"/>
                    <a:pt x="1097" y="2"/>
                  </a:cubicBezTo>
                  <a:cubicBezTo>
                    <a:pt x="1098" y="2"/>
                    <a:pt x="1099" y="2"/>
                    <a:pt x="1100" y="2"/>
                  </a:cubicBezTo>
                  <a:cubicBezTo>
                    <a:pt x="1101" y="2"/>
                    <a:pt x="1102" y="1"/>
                    <a:pt x="1104" y="1"/>
                  </a:cubicBezTo>
                  <a:cubicBezTo>
                    <a:pt x="1106" y="1"/>
                    <a:pt x="1107" y="2"/>
                    <a:pt x="1108" y="2"/>
                  </a:cubicBezTo>
                  <a:cubicBezTo>
                    <a:pt x="1109" y="2"/>
                    <a:pt x="1110" y="2"/>
                    <a:pt x="1110" y="2"/>
                  </a:cubicBezTo>
                  <a:cubicBezTo>
                    <a:pt x="1111" y="2"/>
                    <a:pt x="1111" y="3"/>
                    <a:pt x="1111" y="3"/>
                  </a:cubicBezTo>
                  <a:cubicBezTo>
                    <a:pt x="1111" y="3"/>
                    <a:pt x="1112" y="4"/>
                    <a:pt x="1112" y="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42" y="94"/>
                    <a:pt x="1142" y="94"/>
                    <a:pt x="1142" y="94"/>
                  </a:cubicBezTo>
                  <a:cubicBezTo>
                    <a:pt x="1172" y="4"/>
                    <a:pt x="1172" y="4"/>
                    <a:pt x="1172" y="4"/>
                  </a:cubicBezTo>
                  <a:cubicBezTo>
                    <a:pt x="1172" y="4"/>
                    <a:pt x="1172" y="3"/>
                    <a:pt x="1173" y="3"/>
                  </a:cubicBezTo>
                  <a:cubicBezTo>
                    <a:pt x="1173" y="3"/>
                    <a:pt x="1173" y="2"/>
                    <a:pt x="1174" y="2"/>
                  </a:cubicBezTo>
                  <a:cubicBezTo>
                    <a:pt x="1174" y="2"/>
                    <a:pt x="1175" y="2"/>
                    <a:pt x="1176" y="2"/>
                  </a:cubicBezTo>
                  <a:cubicBezTo>
                    <a:pt x="1177" y="2"/>
                    <a:pt x="1178" y="1"/>
                    <a:pt x="1180" y="1"/>
                  </a:cubicBezTo>
                  <a:cubicBezTo>
                    <a:pt x="1182" y="1"/>
                    <a:pt x="1183" y="2"/>
                    <a:pt x="1184" y="2"/>
                  </a:cubicBezTo>
                  <a:cubicBezTo>
                    <a:pt x="1185" y="2"/>
                    <a:pt x="1186" y="2"/>
                    <a:pt x="1186" y="2"/>
                  </a:cubicBezTo>
                  <a:cubicBezTo>
                    <a:pt x="1186" y="3"/>
                    <a:pt x="1187" y="3"/>
                    <a:pt x="1187" y="4"/>
                  </a:cubicBezTo>
                  <a:cubicBezTo>
                    <a:pt x="1186" y="5"/>
                    <a:pt x="1186" y="6"/>
                    <a:pt x="1186" y="7"/>
                  </a:cubicBezTo>
                  <a:lnTo>
                    <a:pt x="1151" y="106"/>
                  </a:lnTo>
                  <a:close/>
                  <a:moveTo>
                    <a:pt x="1073" y="106"/>
                  </a:moveTo>
                  <a:cubicBezTo>
                    <a:pt x="1073" y="107"/>
                    <a:pt x="1073" y="107"/>
                    <a:pt x="1073" y="107"/>
                  </a:cubicBezTo>
                  <a:cubicBezTo>
                    <a:pt x="1073" y="108"/>
                    <a:pt x="1072" y="108"/>
                    <a:pt x="1072" y="108"/>
                  </a:cubicBezTo>
                  <a:cubicBezTo>
                    <a:pt x="1071" y="108"/>
                    <a:pt x="1070" y="108"/>
                    <a:pt x="1070" y="109"/>
                  </a:cubicBezTo>
                  <a:cubicBezTo>
                    <a:pt x="1069" y="109"/>
                    <a:pt x="1068" y="109"/>
                    <a:pt x="1066" y="109"/>
                  </a:cubicBezTo>
                  <a:cubicBezTo>
                    <a:pt x="1065" y="109"/>
                    <a:pt x="1064" y="109"/>
                    <a:pt x="1063" y="109"/>
                  </a:cubicBezTo>
                  <a:cubicBezTo>
                    <a:pt x="1062" y="108"/>
                    <a:pt x="1061" y="108"/>
                    <a:pt x="1061" y="108"/>
                  </a:cubicBezTo>
                  <a:cubicBezTo>
                    <a:pt x="1060" y="108"/>
                    <a:pt x="1060" y="108"/>
                    <a:pt x="1059" y="107"/>
                  </a:cubicBezTo>
                  <a:cubicBezTo>
                    <a:pt x="1059" y="107"/>
                    <a:pt x="1059" y="107"/>
                    <a:pt x="1059" y="106"/>
                  </a:cubicBezTo>
                  <a:cubicBezTo>
                    <a:pt x="1059" y="4"/>
                    <a:pt x="1059" y="4"/>
                    <a:pt x="1059" y="4"/>
                  </a:cubicBezTo>
                  <a:cubicBezTo>
                    <a:pt x="1059" y="4"/>
                    <a:pt x="1059" y="3"/>
                    <a:pt x="1059" y="3"/>
                  </a:cubicBezTo>
                  <a:cubicBezTo>
                    <a:pt x="1060" y="3"/>
                    <a:pt x="1060" y="2"/>
                    <a:pt x="1061" y="2"/>
                  </a:cubicBezTo>
                  <a:cubicBezTo>
                    <a:pt x="1061" y="2"/>
                    <a:pt x="1062" y="2"/>
                    <a:pt x="1063" y="2"/>
                  </a:cubicBezTo>
                  <a:cubicBezTo>
                    <a:pt x="1064" y="2"/>
                    <a:pt x="1065" y="1"/>
                    <a:pt x="1066" y="1"/>
                  </a:cubicBezTo>
                  <a:cubicBezTo>
                    <a:pt x="1068" y="1"/>
                    <a:pt x="1069" y="2"/>
                    <a:pt x="1070" y="2"/>
                  </a:cubicBezTo>
                  <a:cubicBezTo>
                    <a:pt x="1070" y="2"/>
                    <a:pt x="1071" y="2"/>
                    <a:pt x="1072" y="2"/>
                  </a:cubicBezTo>
                  <a:cubicBezTo>
                    <a:pt x="1072" y="2"/>
                    <a:pt x="1073" y="3"/>
                    <a:pt x="1073" y="3"/>
                  </a:cubicBezTo>
                  <a:cubicBezTo>
                    <a:pt x="1073" y="3"/>
                    <a:pt x="1073" y="4"/>
                    <a:pt x="1073" y="4"/>
                  </a:cubicBezTo>
                  <a:lnTo>
                    <a:pt x="1073" y="106"/>
                  </a:lnTo>
                  <a:close/>
                  <a:moveTo>
                    <a:pt x="1024" y="103"/>
                  </a:moveTo>
                  <a:cubicBezTo>
                    <a:pt x="1024" y="104"/>
                    <a:pt x="1024" y="105"/>
                    <a:pt x="1024" y="105"/>
                  </a:cubicBezTo>
                  <a:cubicBezTo>
                    <a:pt x="1023" y="106"/>
                    <a:pt x="1023" y="107"/>
                    <a:pt x="1022" y="107"/>
                  </a:cubicBezTo>
                  <a:cubicBezTo>
                    <a:pt x="1022" y="108"/>
                    <a:pt x="1021" y="108"/>
                    <a:pt x="1020" y="108"/>
                  </a:cubicBezTo>
                  <a:cubicBezTo>
                    <a:pt x="1020" y="108"/>
                    <a:pt x="1019" y="109"/>
                    <a:pt x="1018" y="109"/>
                  </a:cubicBezTo>
                  <a:cubicBezTo>
                    <a:pt x="1014" y="109"/>
                    <a:pt x="1014" y="109"/>
                    <a:pt x="1014" y="109"/>
                  </a:cubicBezTo>
                  <a:cubicBezTo>
                    <a:pt x="1012" y="109"/>
                    <a:pt x="1011" y="108"/>
                    <a:pt x="1010" y="108"/>
                  </a:cubicBezTo>
                  <a:cubicBezTo>
                    <a:pt x="1009" y="108"/>
                    <a:pt x="1008" y="107"/>
                    <a:pt x="1007" y="107"/>
                  </a:cubicBezTo>
                  <a:cubicBezTo>
                    <a:pt x="1006" y="106"/>
                    <a:pt x="1005" y="105"/>
                    <a:pt x="1004" y="103"/>
                  </a:cubicBezTo>
                  <a:cubicBezTo>
                    <a:pt x="1003" y="102"/>
                    <a:pt x="1002" y="100"/>
                    <a:pt x="1001" y="98"/>
                  </a:cubicBezTo>
                  <a:cubicBezTo>
                    <a:pt x="967" y="37"/>
                    <a:pt x="967" y="37"/>
                    <a:pt x="967" y="37"/>
                  </a:cubicBezTo>
                  <a:cubicBezTo>
                    <a:pt x="966" y="34"/>
                    <a:pt x="964" y="31"/>
                    <a:pt x="962" y="28"/>
                  </a:cubicBezTo>
                  <a:cubicBezTo>
                    <a:pt x="960" y="24"/>
                    <a:pt x="959" y="21"/>
                    <a:pt x="957" y="18"/>
                  </a:cubicBezTo>
                  <a:cubicBezTo>
                    <a:pt x="957" y="18"/>
                    <a:pt x="957" y="18"/>
                    <a:pt x="957" y="18"/>
                  </a:cubicBezTo>
                  <a:cubicBezTo>
                    <a:pt x="957" y="22"/>
                    <a:pt x="957" y="26"/>
                    <a:pt x="957" y="30"/>
                  </a:cubicBezTo>
                  <a:cubicBezTo>
                    <a:pt x="957" y="34"/>
                    <a:pt x="957" y="38"/>
                    <a:pt x="957" y="42"/>
                  </a:cubicBezTo>
                  <a:cubicBezTo>
                    <a:pt x="957" y="106"/>
                    <a:pt x="957" y="106"/>
                    <a:pt x="957" y="106"/>
                  </a:cubicBezTo>
                  <a:cubicBezTo>
                    <a:pt x="957" y="107"/>
                    <a:pt x="957" y="107"/>
                    <a:pt x="957" y="107"/>
                  </a:cubicBezTo>
                  <a:cubicBezTo>
                    <a:pt x="957" y="108"/>
                    <a:pt x="956" y="108"/>
                    <a:pt x="956" y="108"/>
                  </a:cubicBezTo>
                  <a:cubicBezTo>
                    <a:pt x="955" y="108"/>
                    <a:pt x="955" y="108"/>
                    <a:pt x="954" y="109"/>
                  </a:cubicBezTo>
                  <a:cubicBezTo>
                    <a:pt x="953" y="109"/>
                    <a:pt x="952" y="109"/>
                    <a:pt x="950" y="109"/>
                  </a:cubicBezTo>
                  <a:cubicBezTo>
                    <a:pt x="949" y="109"/>
                    <a:pt x="948" y="109"/>
                    <a:pt x="947" y="109"/>
                  </a:cubicBezTo>
                  <a:cubicBezTo>
                    <a:pt x="946" y="108"/>
                    <a:pt x="946" y="108"/>
                    <a:pt x="945" y="108"/>
                  </a:cubicBezTo>
                  <a:cubicBezTo>
                    <a:pt x="945" y="108"/>
                    <a:pt x="944" y="108"/>
                    <a:pt x="944" y="107"/>
                  </a:cubicBezTo>
                  <a:cubicBezTo>
                    <a:pt x="944" y="107"/>
                    <a:pt x="944" y="107"/>
                    <a:pt x="944" y="106"/>
                  </a:cubicBezTo>
                  <a:cubicBezTo>
                    <a:pt x="944" y="8"/>
                    <a:pt x="944" y="8"/>
                    <a:pt x="944" y="8"/>
                  </a:cubicBezTo>
                  <a:cubicBezTo>
                    <a:pt x="944" y="6"/>
                    <a:pt x="944" y="4"/>
                    <a:pt x="946" y="3"/>
                  </a:cubicBezTo>
                  <a:cubicBezTo>
                    <a:pt x="947" y="2"/>
                    <a:pt x="948" y="2"/>
                    <a:pt x="950" y="2"/>
                  </a:cubicBezTo>
                  <a:cubicBezTo>
                    <a:pt x="956" y="2"/>
                    <a:pt x="956" y="2"/>
                    <a:pt x="956" y="2"/>
                  </a:cubicBezTo>
                  <a:cubicBezTo>
                    <a:pt x="958" y="2"/>
                    <a:pt x="959" y="2"/>
                    <a:pt x="960" y="2"/>
                  </a:cubicBezTo>
                  <a:cubicBezTo>
                    <a:pt x="961" y="3"/>
                    <a:pt x="962" y="3"/>
                    <a:pt x="963" y="4"/>
                  </a:cubicBezTo>
                  <a:cubicBezTo>
                    <a:pt x="964" y="4"/>
                    <a:pt x="965" y="5"/>
                    <a:pt x="966" y="6"/>
                  </a:cubicBezTo>
                  <a:cubicBezTo>
                    <a:pt x="966" y="7"/>
                    <a:pt x="967" y="9"/>
                    <a:pt x="968" y="11"/>
                  </a:cubicBezTo>
                  <a:cubicBezTo>
                    <a:pt x="994" y="57"/>
                    <a:pt x="994" y="57"/>
                    <a:pt x="994" y="57"/>
                  </a:cubicBezTo>
                  <a:cubicBezTo>
                    <a:pt x="996" y="60"/>
                    <a:pt x="997" y="63"/>
                    <a:pt x="999" y="66"/>
                  </a:cubicBezTo>
                  <a:cubicBezTo>
                    <a:pt x="1000" y="68"/>
                    <a:pt x="1002" y="71"/>
                    <a:pt x="1003" y="74"/>
                  </a:cubicBezTo>
                  <a:cubicBezTo>
                    <a:pt x="1004" y="76"/>
                    <a:pt x="1006" y="79"/>
                    <a:pt x="1007" y="81"/>
                  </a:cubicBezTo>
                  <a:cubicBezTo>
                    <a:pt x="1008" y="84"/>
                    <a:pt x="1010" y="87"/>
                    <a:pt x="1011" y="89"/>
                  </a:cubicBezTo>
                  <a:cubicBezTo>
                    <a:pt x="1011" y="89"/>
                    <a:pt x="1011" y="89"/>
                    <a:pt x="1011" y="89"/>
                  </a:cubicBezTo>
                  <a:cubicBezTo>
                    <a:pt x="1011" y="85"/>
                    <a:pt x="1011" y="80"/>
                    <a:pt x="1011" y="76"/>
                  </a:cubicBezTo>
                  <a:cubicBezTo>
                    <a:pt x="1011" y="71"/>
                    <a:pt x="1011" y="66"/>
                    <a:pt x="1011" y="62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11" y="4"/>
                    <a:pt x="1011" y="4"/>
                    <a:pt x="1011" y="3"/>
                  </a:cubicBezTo>
                  <a:cubicBezTo>
                    <a:pt x="1011" y="3"/>
                    <a:pt x="1012" y="3"/>
                    <a:pt x="1012" y="2"/>
                  </a:cubicBezTo>
                  <a:cubicBezTo>
                    <a:pt x="1013" y="2"/>
                    <a:pt x="1013" y="2"/>
                    <a:pt x="1014" y="2"/>
                  </a:cubicBezTo>
                  <a:cubicBezTo>
                    <a:pt x="1015" y="2"/>
                    <a:pt x="1016" y="2"/>
                    <a:pt x="1018" y="2"/>
                  </a:cubicBezTo>
                  <a:cubicBezTo>
                    <a:pt x="1019" y="2"/>
                    <a:pt x="1020" y="2"/>
                    <a:pt x="1021" y="2"/>
                  </a:cubicBezTo>
                  <a:cubicBezTo>
                    <a:pt x="1022" y="2"/>
                    <a:pt x="1022" y="2"/>
                    <a:pt x="1023" y="2"/>
                  </a:cubicBezTo>
                  <a:cubicBezTo>
                    <a:pt x="1023" y="3"/>
                    <a:pt x="1024" y="3"/>
                    <a:pt x="1024" y="3"/>
                  </a:cubicBezTo>
                  <a:cubicBezTo>
                    <a:pt x="1024" y="4"/>
                    <a:pt x="1024" y="4"/>
                    <a:pt x="1024" y="4"/>
                  </a:cubicBezTo>
                  <a:lnTo>
                    <a:pt x="1024" y="103"/>
                  </a:lnTo>
                  <a:close/>
                  <a:moveTo>
                    <a:pt x="909" y="69"/>
                  </a:moveTo>
                  <a:cubicBezTo>
                    <a:pt x="909" y="76"/>
                    <a:pt x="908" y="81"/>
                    <a:pt x="906" y="86"/>
                  </a:cubicBezTo>
                  <a:cubicBezTo>
                    <a:pt x="904" y="91"/>
                    <a:pt x="902" y="96"/>
                    <a:pt x="898" y="99"/>
                  </a:cubicBezTo>
                  <a:cubicBezTo>
                    <a:pt x="895" y="103"/>
                    <a:pt x="890" y="105"/>
                    <a:pt x="885" y="107"/>
                  </a:cubicBezTo>
                  <a:cubicBezTo>
                    <a:pt x="880" y="109"/>
                    <a:pt x="875" y="110"/>
                    <a:pt x="868" y="110"/>
                  </a:cubicBezTo>
                  <a:cubicBezTo>
                    <a:pt x="862" y="110"/>
                    <a:pt x="857" y="109"/>
                    <a:pt x="852" y="107"/>
                  </a:cubicBezTo>
                  <a:cubicBezTo>
                    <a:pt x="847" y="106"/>
                    <a:pt x="843" y="103"/>
                    <a:pt x="840" y="100"/>
                  </a:cubicBezTo>
                  <a:cubicBezTo>
                    <a:pt x="836" y="97"/>
                    <a:pt x="834" y="92"/>
                    <a:pt x="832" y="87"/>
                  </a:cubicBezTo>
                  <a:cubicBezTo>
                    <a:pt x="830" y="82"/>
                    <a:pt x="829" y="77"/>
                    <a:pt x="829" y="70"/>
                  </a:cubicBezTo>
                  <a:cubicBezTo>
                    <a:pt x="829" y="4"/>
                    <a:pt x="829" y="4"/>
                    <a:pt x="829" y="4"/>
                  </a:cubicBezTo>
                  <a:cubicBezTo>
                    <a:pt x="829" y="4"/>
                    <a:pt x="829" y="3"/>
                    <a:pt x="829" y="3"/>
                  </a:cubicBezTo>
                  <a:cubicBezTo>
                    <a:pt x="830" y="3"/>
                    <a:pt x="830" y="2"/>
                    <a:pt x="830" y="2"/>
                  </a:cubicBezTo>
                  <a:cubicBezTo>
                    <a:pt x="831" y="2"/>
                    <a:pt x="832" y="2"/>
                    <a:pt x="833" y="2"/>
                  </a:cubicBezTo>
                  <a:cubicBezTo>
                    <a:pt x="833" y="2"/>
                    <a:pt x="835" y="1"/>
                    <a:pt x="836" y="1"/>
                  </a:cubicBezTo>
                  <a:cubicBezTo>
                    <a:pt x="837" y="1"/>
                    <a:pt x="839" y="2"/>
                    <a:pt x="839" y="2"/>
                  </a:cubicBezTo>
                  <a:cubicBezTo>
                    <a:pt x="840" y="2"/>
                    <a:pt x="841" y="2"/>
                    <a:pt x="842" y="2"/>
                  </a:cubicBezTo>
                  <a:cubicBezTo>
                    <a:pt x="842" y="2"/>
                    <a:pt x="843" y="3"/>
                    <a:pt x="843" y="3"/>
                  </a:cubicBezTo>
                  <a:cubicBezTo>
                    <a:pt x="843" y="3"/>
                    <a:pt x="843" y="4"/>
                    <a:pt x="843" y="4"/>
                  </a:cubicBezTo>
                  <a:cubicBezTo>
                    <a:pt x="843" y="68"/>
                    <a:pt x="843" y="68"/>
                    <a:pt x="843" y="68"/>
                  </a:cubicBezTo>
                  <a:cubicBezTo>
                    <a:pt x="843" y="73"/>
                    <a:pt x="844" y="78"/>
                    <a:pt x="845" y="81"/>
                  </a:cubicBezTo>
                  <a:cubicBezTo>
                    <a:pt x="846" y="85"/>
                    <a:pt x="848" y="88"/>
                    <a:pt x="850" y="90"/>
                  </a:cubicBezTo>
                  <a:cubicBezTo>
                    <a:pt x="852" y="93"/>
                    <a:pt x="855" y="95"/>
                    <a:pt x="858" y="96"/>
                  </a:cubicBezTo>
                  <a:cubicBezTo>
                    <a:pt x="862" y="97"/>
                    <a:pt x="865" y="98"/>
                    <a:pt x="869" y="98"/>
                  </a:cubicBezTo>
                  <a:cubicBezTo>
                    <a:pt x="873" y="98"/>
                    <a:pt x="877" y="97"/>
                    <a:pt x="880" y="96"/>
                  </a:cubicBezTo>
                  <a:cubicBezTo>
                    <a:pt x="883" y="95"/>
                    <a:pt x="886" y="93"/>
                    <a:pt x="888" y="91"/>
                  </a:cubicBezTo>
                  <a:cubicBezTo>
                    <a:pt x="890" y="88"/>
                    <a:pt x="892" y="85"/>
                    <a:pt x="893" y="82"/>
                  </a:cubicBezTo>
                  <a:cubicBezTo>
                    <a:pt x="895" y="78"/>
                    <a:pt x="895" y="74"/>
                    <a:pt x="895" y="69"/>
                  </a:cubicBezTo>
                  <a:cubicBezTo>
                    <a:pt x="895" y="4"/>
                    <a:pt x="895" y="4"/>
                    <a:pt x="895" y="4"/>
                  </a:cubicBezTo>
                  <a:cubicBezTo>
                    <a:pt x="895" y="4"/>
                    <a:pt x="895" y="3"/>
                    <a:pt x="895" y="3"/>
                  </a:cubicBezTo>
                  <a:cubicBezTo>
                    <a:pt x="896" y="3"/>
                    <a:pt x="896" y="2"/>
                    <a:pt x="897" y="2"/>
                  </a:cubicBezTo>
                  <a:cubicBezTo>
                    <a:pt x="897" y="2"/>
                    <a:pt x="898" y="2"/>
                    <a:pt x="899" y="2"/>
                  </a:cubicBezTo>
                  <a:cubicBezTo>
                    <a:pt x="900" y="2"/>
                    <a:pt x="901" y="1"/>
                    <a:pt x="902" y="1"/>
                  </a:cubicBezTo>
                  <a:cubicBezTo>
                    <a:pt x="903" y="1"/>
                    <a:pt x="905" y="2"/>
                    <a:pt x="906" y="2"/>
                  </a:cubicBezTo>
                  <a:cubicBezTo>
                    <a:pt x="906" y="2"/>
                    <a:pt x="907" y="2"/>
                    <a:pt x="908" y="2"/>
                  </a:cubicBezTo>
                  <a:cubicBezTo>
                    <a:pt x="908" y="2"/>
                    <a:pt x="909" y="3"/>
                    <a:pt x="909" y="3"/>
                  </a:cubicBezTo>
                  <a:cubicBezTo>
                    <a:pt x="909" y="3"/>
                    <a:pt x="909" y="4"/>
                    <a:pt x="909" y="4"/>
                  </a:cubicBezTo>
                  <a:lnTo>
                    <a:pt x="909" y="69"/>
                  </a:lnTo>
                  <a:close/>
                  <a:moveTo>
                    <a:pt x="766" y="106"/>
                  </a:moveTo>
                  <a:cubicBezTo>
                    <a:pt x="766" y="107"/>
                    <a:pt x="765" y="107"/>
                    <a:pt x="765" y="107"/>
                  </a:cubicBezTo>
                  <a:cubicBezTo>
                    <a:pt x="765" y="108"/>
                    <a:pt x="765" y="108"/>
                    <a:pt x="764" y="108"/>
                  </a:cubicBezTo>
                  <a:cubicBezTo>
                    <a:pt x="763" y="108"/>
                    <a:pt x="763" y="108"/>
                    <a:pt x="762" y="109"/>
                  </a:cubicBezTo>
                  <a:cubicBezTo>
                    <a:pt x="761" y="109"/>
                    <a:pt x="760" y="109"/>
                    <a:pt x="758" y="109"/>
                  </a:cubicBezTo>
                  <a:cubicBezTo>
                    <a:pt x="757" y="109"/>
                    <a:pt x="756" y="109"/>
                    <a:pt x="755" y="109"/>
                  </a:cubicBezTo>
                  <a:cubicBezTo>
                    <a:pt x="754" y="108"/>
                    <a:pt x="753" y="108"/>
                    <a:pt x="753" y="108"/>
                  </a:cubicBezTo>
                  <a:cubicBezTo>
                    <a:pt x="752" y="108"/>
                    <a:pt x="752" y="108"/>
                    <a:pt x="752" y="107"/>
                  </a:cubicBezTo>
                  <a:cubicBezTo>
                    <a:pt x="751" y="107"/>
                    <a:pt x="751" y="107"/>
                    <a:pt x="751" y="106"/>
                  </a:cubicBezTo>
                  <a:cubicBezTo>
                    <a:pt x="751" y="4"/>
                    <a:pt x="751" y="4"/>
                    <a:pt x="751" y="4"/>
                  </a:cubicBezTo>
                  <a:cubicBezTo>
                    <a:pt x="751" y="4"/>
                    <a:pt x="751" y="3"/>
                    <a:pt x="752" y="3"/>
                  </a:cubicBezTo>
                  <a:cubicBezTo>
                    <a:pt x="752" y="3"/>
                    <a:pt x="752" y="2"/>
                    <a:pt x="753" y="2"/>
                  </a:cubicBezTo>
                  <a:cubicBezTo>
                    <a:pt x="754" y="2"/>
                    <a:pt x="754" y="2"/>
                    <a:pt x="755" y="2"/>
                  </a:cubicBezTo>
                  <a:cubicBezTo>
                    <a:pt x="756" y="2"/>
                    <a:pt x="757" y="1"/>
                    <a:pt x="758" y="1"/>
                  </a:cubicBezTo>
                  <a:cubicBezTo>
                    <a:pt x="760" y="1"/>
                    <a:pt x="761" y="2"/>
                    <a:pt x="762" y="2"/>
                  </a:cubicBezTo>
                  <a:cubicBezTo>
                    <a:pt x="763" y="2"/>
                    <a:pt x="763" y="2"/>
                    <a:pt x="764" y="2"/>
                  </a:cubicBezTo>
                  <a:cubicBezTo>
                    <a:pt x="765" y="2"/>
                    <a:pt x="765" y="3"/>
                    <a:pt x="765" y="3"/>
                  </a:cubicBezTo>
                  <a:cubicBezTo>
                    <a:pt x="765" y="3"/>
                    <a:pt x="766" y="4"/>
                    <a:pt x="766" y="4"/>
                  </a:cubicBezTo>
                  <a:lnTo>
                    <a:pt x="766" y="106"/>
                  </a:lnTo>
                  <a:close/>
                  <a:moveTo>
                    <a:pt x="681" y="16"/>
                  </a:moveTo>
                  <a:cubicBezTo>
                    <a:pt x="681" y="16"/>
                    <a:pt x="681" y="16"/>
                    <a:pt x="681" y="16"/>
                  </a:cubicBezTo>
                  <a:cubicBezTo>
                    <a:pt x="663" y="69"/>
                    <a:pt x="663" y="69"/>
                    <a:pt x="663" y="69"/>
                  </a:cubicBezTo>
                  <a:cubicBezTo>
                    <a:pt x="700" y="69"/>
                    <a:pt x="700" y="69"/>
                    <a:pt x="700" y="69"/>
                  </a:cubicBezTo>
                  <a:lnTo>
                    <a:pt x="681" y="16"/>
                  </a:lnTo>
                  <a:close/>
                  <a:moveTo>
                    <a:pt x="727" y="103"/>
                  </a:moveTo>
                  <a:cubicBezTo>
                    <a:pt x="727" y="105"/>
                    <a:pt x="728" y="106"/>
                    <a:pt x="728" y="106"/>
                  </a:cubicBezTo>
                  <a:cubicBezTo>
                    <a:pt x="728" y="107"/>
                    <a:pt x="728" y="108"/>
                    <a:pt x="727" y="108"/>
                  </a:cubicBezTo>
                  <a:cubicBezTo>
                    <a:pt x="727" y="108"/>
                    <a:pt x="726" y="109"/>
                    <a:pt x="725" y="109"/>
                  </a:cubicBezTo>
                  <a:cubicBezTo>
                    <a:pt x="724" y="109"/>
                    <a:pt x="723" y="109"/>
                    <a:pt x="721" y="109"/>
                  </a:cubicBezTo>
                  <a:cubicBezTo>
                    <a:pt x="719" y="109"/>
                    <a:pt x="718" y="109"/>
                    <a:pt x="717" y="109"/>
                  </a:cubicBezTo>
                  <a:cubicBezTo>
                    <a:pt x="716" y="109"/>
                    <a:pt x="715" y="108"/>
                    <a:pt x="714" y="108"/>
                  </a:cubicBezTo>
                  <a:cubicBezTo>
                    <a:pt x="714" y="108"/>
                    <a:pt x="714" y="108"/>
                    <a:pt x="713" y="108"/>
                  </a:cubicBezTo>
                  <a:cubicBezTo>
                    <a:pt x="713" y="107"/>
                    <a:pt x="713" y="107"/>
                    <a:pt x="713" y="106"/>
                  </a:cubicBezTo>
                  <a:cubicBezTo>
                    <a:pt x="704" y="80"/>
                    <a:pt x="704" y="80"/>
                    <a:pt x="704" y="80"/>
                  </a:cubicBezTo>
                  <a:cubicBezTo>
                    <a:pt x="659" y="80"/>
                    <a:pt x="659" y="80"/>
                    <a:pt x="659" y="80"/>
                  </a:cubicBezTo>
                  <a:cubicBezTo>
                    <a:pt x="651" y="106"/>
                    <a:pt x="651" y="106"/>
                    <a:pt x="651" y="106"/>
                  </a:cubicBezTo>
                  <a:cubicBezTo>
                    <a:pt x="650" y="106"/>
                    <a:pt x="650" y="107"/>
                    <a:pt x="650" y="107"/>
                  </a:cubicBezTo>
                  <a:cubicBezTo>
                    <a:pt x="650" y="108"/>
                    <a:pt x="649" y="108"/>
                    <a:pt x="649" y="108"/>
                  </a:cubicBezTo>
                  <a:cubicBezTo>
                    <a:pt x="648" y="108"/>
                    <a:pt x="647" y="109"/>
                    <a:pt x="646" y="109"/>
                  </a:cubicBezTo>
                  <a:cubicBezTo>
                    <a:pt x="646" y="109"/>
                    <a:pt x="644" y="109"/>
                    <a:pt x="643" y="109"/>
                  </a:cubicBezTo>
                  <a:cubicBezTo>
                    <a:pt x="641" y="109"/>
                    <a:pt x="640" y="109"/>
                    <a:pt x="639" y="109"/>
                  </a:cubicBezTo>
                  <a:cubicBezTo>
                    <a:pt x="638" y="108"/>
                    <a:pt x="637" y="108"/>
                    <a:pt x="637" y="108"/>
                  </a:cubicBezTo>
                  <a:cubicBezTo>
                    <a:pt x="636" y="107"/>
                    <a:pt x="636" y="107"/>
                    <a:pt x="636" y="106"/>
                  </a:cubicBezTo>
                  <a:cubicBezTo>
                    <a:pt x="636" y="105"/>
                    <a:pt x="636" y="104"/>
                    <a:pt x="637" y="103"/>
                  </a:cubicBezTo>
                  <a:cubicBezTo>
                    <a:pt x="672" y="4"/>
                    <a:pt x="672" y="4"/>
                    <a:pt x="672" y="4"/>
                  </a:cubicBezTo>
                  <a:cubicBezTo>
                    <a:pt x="673" y="4"/>
                    <a:pt x="673" y="3"/>
                    <a:pt x="673" y="3"/>
                  </a:cubicBezTo>
                  <a:cubicBezTo>
                    <a:pt x="674" y="3"/>
                    <a:pt x="674" y="2"/>
                    <a:pt x="675" y="2"/>
                  </a:cubicBezTo>
                  <a:cubicBezTo>
                    <a:pt x="676" y="2"/>
                    <a:pt x="676" y="2"/>
                    <a:pt x="678" y="2"/>
                  </a:cubicBezTo>
                  <a:cubicBezTo>
                    <a:pt x="679" y="2"/>
                    <a:pt x="680" y="1"/>
                    <a:pt x="682" y="1"/>
                  </a:cubicBezTo>
                  <a:cubicBezTo>
                    <a:pt x="683" y="1"/>
                    <a:pt x="685" y="2"/>
                    <a:pt x="686" y="2"/>
                  </a:cubicBezTo>
                  <a:cubicBezTo>
                    <a:pt x="687" y="2"/>
                    <a:pt x="688" y="2"/>
                    <a:pt x="689" y="2"/>
                  </a:cubicBezTo>
                  <a:cubicBezTo>
                    <a:pt x="690" y="2"/>
                    <a:pt x="690" y="3"/>
                    <a:pt x="690" y="3"/>
                  </a:cubicBezTo>
                  <a:cubicBezTo>
                    <a:pt x="691" y="3"/>
                    <a:pt x="691" y="4"/>
                    <a:pt x="691" y="5"/>
                  </a:cubicBezTo>
                  <a:lnTo>
                    <a:pt x="727" y="103"/>
                  </a:lnTo>
                  <a:close/>
                  <a:moveTo>
                    <a:pt x="612" y="106"/>
                  </a:moveTo>
                  <a:cubicBezTo>
                    <a:pt x="612" y="107"/>
                    <a:pt x="612" y="107"/>
                    <a:pt x="612" y="107"/>
                  </a:cubicBezTo>
                  <a:cubicBezTo>
                    <a:pt x="612" y="108"/>
                    <a:pt x="612" y="108"/>
                    <a:pt x="611" y="108"/>
                  </a:cubicBezTo>
                  <a:cubicBezTo>
                    <a:pt x="610" y="108"/>
                    <a:pt x="610" y="108"/>
                    <a:pt x="609" y="109"/>
                  </a:cubicBezTo>
                  <a:cubicBezTo>
                    <a:pt x="608" y="109"/>
                    <a:pt x="607" y="109"/>
                    <a:pt x="605" y="109"/>
                  </a:cubicBezTo>
                  <a:cubicBezTo>
                    <a:pt x="604" y="109"/>
                    <a:pt x="603" y="109"/>
                    <a:pt x="602" y="109"/>
                  </a:cubicBezTo>
                  <a:cubicBezTo>
                    <a:pt x="601" y="108"/>
                    <a:pt x="600" y="108"/>
                    <a:pt x="600" y="108"/>
                  </a:cubicBezTo>
                  <a:cubicBezTo>
                    <a:pt x="599" y="108"/>
                    <a:pt x="599" y="108"/>
                    <a:pt x="599" y="107"/>
                  </a:cubicBezTo>
                  <a:cubicBezTo>
                    <a:pt x="599" y="107"/>
                    <a:pt x="598" y="107"/>
                    <a:pt x="598" y="106"/>
                  </a:cubicBezTo>
                  <a:cubicBezTo>
                    <a:pt x="598" y="59"/>
                    <a:pt x="598" y="59"/>
                    <a:pt x="598" y="59"/>
                  </a:cubicBezTo>
                  <a:cubicBezTo>
                    <a:pt x="550" y="59"/>
                    <a:pt x="550" y="59"/>
                    <a:pt x="550" y="59"/>
                  </a:cubicBezTo>
                  <a:cubicBezTo>
                    <a:pt x="550" y="106"/>
                    <a:pt x="550" y="106"/>
                    <a:pt x="550" y="106"/>
                  </a:cubicBezTo>
                  <a:cubicBezTo>
                    <a:pt x="550" y="107"/>
                    <a:pt x="550" y="107"/>
                    <a:pt x="550" y="107"/>
                  </a:cubicBezTo>
                  <a:cubicBezTo>
                    <a:pt x="549" y="108"/>
                    <a:pt x="549" y="108"/>
                    <a:pt x="549" y="108"/>
                  </a:cubicBezTo>
                  <a:cubicBezTo>
                    <a:pt x="548" y="108"/>
                    <a:pt x="547" y="108"/>
                    <a:pt x="546" y="109"/>
                  </a:cubicBezTo>
                  <a:cubicBezTo>
                    <a:pt x="545" y="109"/>
                    <a:pt x="544" y="109"/>
                    <a:pt x="543" y="109"/>
                  </a:cubicBezTo>
                  <a:cubicBezTo>
                    <a:pt x="542" y="109"/>
                    <a:pt x="540" y="109"/>
                    <a:pt x="540" y="109"/>
                  </a:cubicBezTo>
                  <a:cubicBezTo>
                    <a:pt x="539" y="108"/>
                    <a:pt x="538" y="108"/>
                    <a:pt x="537" y="108"/>
                  </a:cubicBezTo>
                  <a:cubicBezTo>
                    <a:pt x="537" y="108"/>
                    <a:pt x="536" y="108"/>
                    <a:pt x="536" y="107"/>
                  </a:cubicBezTo>
                  <a:cubicBezTo>
                    <a:pt x="536" y="107"/>
                    <a:pt x="536" y="107"/>
                    <a:pt x="536" y="106"/>
                  </a:cubicBezTo>
                  <a:cubicBezTo>
                    <a:pt x="536" y="4"/>
                    <a:pt x="536" y="4"/>
                    <a:pt x="536" y="4"/>
                  </a:cubicBezTo>
                  <a:cubicBezTo>
                    <a:pt x="536" y="4"/>
                    <a:pt x="536" y="3"/>
                    <a:pt x="536" y="3"/>
                  </a:cubicBezTo>
                  <a:cubicBezTo>
                    <a:pt x="536" y="3"/>
                    <a:pt x="537" y="2"/>
                    <a:pt x="537" y="2"/>
                  </a:cubicBezTo>
                  <a:cubicBezTo>
                    <a:pt x="538" y="2"/>
                    <a:pt x="539" y="2"/>
                    <a:pt x="540" y="2"/>
                  </a:cubicBezTo>
                  <a:cubicBezTo>
                    <a:pt x="540" y="2"/>
                    <a:pt x="542" y="1"/>
                    <a:pt x="543" y="1"/>
                  </a:cubicBezTo>
                  <a:cubicBezTo>
                    <a:pt x="544" y="1"/>
                    <a:pt x="545" y="2"/>
                    <a:pt x="546" y="2"/>
                  </a:cubicBezTo>
                  <a:cubicBezTo>
                    <a:pt x="547" y="2"/>
                    <a:pt x="548" y="2"/>
                    <a:pt x="549" y="2"/>
                  </a:cubicBezTo>
                  <a:cubicBezTo>
                    <a:pt x="549" y="2"/>
                    <a:pt x="549" y="3"/>
                    <a:pt x="550" y="3"/>
                  </a:cubicBezTo>
                  <a:cubicBezTo>
                    <a:pt x="550" y="3"/>
                    <a:pt x="550" y="4"/>
                    <a:pt x="550" y="4"/>
                  </a:cubicBezTo>
                  <a:cubicBezTo>
                    <a:pt x="550" y="47"/>
                    <a:pt x="550" y="47"/>
                    <a:pt x="550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"/>
                    <a:pt x="598" y="4"/>
                    <a:pt x="598" y="4"/>
                  </a:cubicBezTo>
                  <a:cubicBezTo>
                    <a:pt x="598" y="4"/>
                    <a:pt x="599" y="3"/>
                    <a:pt x="599" y="3"/>
                  </a:cubicBezTo>
                  <a:cubicBezTo>
                    <a:pt x="599" y="3"/>
                    <a:pt x="599" y="2"/>
                    <a:pt x="600" y="2"/>
                  </a:cubicBezTo>
                  <a:cubicBezTo>
                    <a:pt x="600" y="2"/>
                    <a:pt x="601" y="2"/>
                    <a:pt x="602" y="2"/>
                  </a:cubicBezTo>
                  <a:cubicBezTo>
                    <a:pt x="603" y="2"/>
                    <a:pt x="604" y="1"/>
                    <a:pt x="605" y="1"/>
                  </a:cubicBezTo>
                  <a:cubicBezTo>
                    <a:pt x="607" y="1"/>
                    <a:pt x="608" y="2"/>
                    <a:pt x="609" y="2"/>
                  </a:cubicBezTo>
                  <a:cubicBezTo>
                    <a:pt x="610" y="2"/>
                    <a:pt x="610" y="2"/>
                    <a:pt x="611" y="2"/>
                  </a:cubicBezTo>
                  <a:cubicBezTo>
                    <a:pt x="612" y="2"/>
                    <a:pt x="612" y="3"/>
                    <a:pt x="612" y="3"/>
                  </a:cubicBezTo>
                  <a:cubicBezTo>
                    <a:pt x="612" y="3"/>
                    <a:pt x="612" y="4"/>
                    <a:pt x="612" y="4"/>
                  </a:cubicBezTo>
                  <a:lnTo>
                    <a:pt x="612" y="106"/>
                  </a:lnTo>
                  <a:close/>
                  <a:moveTo>
                    <a:pt x="503" y="16"/>
                  </a:moveTo>
                  <a:cubicBezTo>
                    <a:pt x="503" y="17"/>
                    <a:pt x="503" y="18"/>
                    <a:pt x="503" y="19"/>
                  </a:cubicBezTo>
                  <a:cubicBezTo>
                    <a:pt x="503" y="20"/>
                    <a:pt x="503" y="21"/>
                    <a:pt x="502" y="21"/>
                  </a:cubicBezTo>
                  <a:cubicBezTo>
                    <a:pt x="502" y="22"/>
                    <a:pt x="502" y="22"/>
                    <a:pt x="502" y="22"/>
                  </a:cubicBezTo>
                  <a:cubicBezTo>
                    <a:pt x="501" y="22"/>
                    <a:pt x="501" y="23"/>
                    <a:pt x="500" y="23"/>
                  </a:cubicBezTo>
                  <a:cubicBezTo>
                    <a:pt x="500" y="23"/>
                    <a:pt x="499" y="22"/>
                    <a:pt x="497" y="21"/>
                  </a:cubicBezTo>
                  <a:cubicBezTo>
                    <a:pt x="496" y="20"/>
                    <a:pt x="494" y="19"/>
                    <a:pt x="491" y="18"/>
                  </a:cubicBezTo>
                  <a:cubicBezTo>
                    <a:pt x="488" y="16"/>
                    <a:pt x="485" y="15"/>
                    <a:pt x="482" y="14"/>
                  </a:cubicBezTo>
                  <a:cubicBezTo>
                    <a:pt x="478" y="13"/>
                    <a:pt x="474" y="13"/>
                    <a:pt x="469" y="13"/>
                  </a:cubicBezTo>
                  <a:cubicBezTo>
                    <a:pt x="463" y="13"/>
                    <a:pt x="458" y="14"/>
                    <a:pt x="453" y="16"/>
                  </a:cubicBezTo>
                  <a:cubicBezTo>
                    <a:pt x="448" y="18"/>
                    <a:pt x="445" y="21"/>
                    <a:pt x="441" y="25"/>
                  </a:cubicBezTo>
                  <a:cubicBezTo>
                    <a:pt x="438" y="28"/>
                    <a:pt x="436" y="33"/>
                    <a:pt x="434" y="38"/>
                  </a:cubicBezTo>
                  <a:cubicBezTo>
                    <a:pt x="432" y="43"/>
                    <a:pt x="431" y="49"/>
                    <a:pt x="431" y="55"/>
                  </a:cubicBezTo>
                  <a:cubicBezTo>
                    <a:pt x="431" y="62"/>
                    <a:pt x="432" y="68"/>
                    <a:pt x="434" y="73"/>
                  </a:cubicBezTo>
                  <a:cubicBezTo>
                    <a:pt x="436" y="78"/>
                    <a:pt x="439" y="83"/>
                    <a:pt x="442" y="86"/>
                  </a:cubicBezTo>
                  <a:cubicBezTo>
                    <a:pt x="445" y="90"/>
                    <a:pt x="449" y="93"/>
                    <a:pt x="454" y="95"/>
                  </a:cubicBezTo>
                  <a:cubicBezTo>
                    <a:pt x="459" y="97"/>
                    <a:pt x="464" y="97"/>
                    <a:pt x="469" y="97"/>
                  </a:cubicBezTo>
                  <a:cubicBezTo>
                    <a:pt x="472" y="97"/>
                    <a:pt x="476" y="97"/>
                    <a:pt x="479" y="96"/>
                  </a:cubicBezTo>
                  <a:cubicBezTo>
                    <a:pt x="483" y="96"/>
                    <a:pt x="486" y="94"/>
                    <a:pt x="489" y="93"/>
                  </a:cubicBezTo>
                  <a:cubicBezTo>
                    <a:pt x="489" y="62"/>
                    <a:pt x="489" y="62"/>
                    <a:pt x="489" y="62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3" y="62"/>
                    <a:pt x="462" y="61"/>
                    <a:pt x="462" y="60"/>
                  </a:cubicBezTo>
                  <a:cubicBezTo>
                    <a:pt x="461" y="59"/>
                    <a:pt x="461" y="58"/>
                    <a:pt x="461" y="56"/>
                  </a:cubicBezTo>
                  <a:cubicBezTo>
                    <a:pt x="461" y="55"/>
                    <a:pt x="461" y="54"/>
                    <a:pt x="461" y="53"/>
                  </a:cubicBezTo>
                  <a:cubicBezTo>
                    <a:pt x="461" y="53"/>
                    <a:pt x="462" y="52"/>
                    <a:pt x="462" y="51"/>
                  </a:cubicBezTo>
                  <a:cubicBezTo>
                    <a:pt x="462" y="51"/>
                    <a:pt x="462" y="51"/>
                    <a:pt x="463" y="50"/>
                  </a:cubicBezTo>
                  <a:cubicBezTo>
                    <a:pt x="463" y="50"/>
                    <a:pt x="463" y="50"/>
                    <a:pt x="464" y="50"/>
                  </a:cubicBezTo>
                  <a:cubicBezTo>
                    <a:pt x="498" y="50"/>
                    <a:pt x="498" y="50"/>
                    <a:pt x="498" y="50"/>
                  </a:cubicBezTo>
                  <a:cubicBezTo>
                    <a:pt x="498" y="50"/>
                    <a:pt x="499" y="50"/>
                    <a:pt x="500" y="50"/>
                  </a:cubicBezTo>
                  <a:cubicBezTo>
                    <a:pt x="500" y="51"/>
                    <a:pt x="501" y="51"/>
                    <a:pt x="501" y="51"/>
                  </a:cubicBezTo>
                  <a:cubicBezTo>
                    <a:pt x="502" y="52"/>
                    <a:pt x="502" y="53"/>
                    <a:pt x="502" y="53"/>
                  </a:cubicBezTo>
                  <a:cubicBezTo>
                    <a:pt x="503" y="54"/>
                    <a:pt x="503" y="55"/>
                    <a:pt x="503" y="56"/>
                  </a:cubicBezTo>
                  <a:cubicBezTo>
                    <a:pt x="503" y="96"/>
                    <a:pt x="503" y="96"/>
                    <a:pt x="503" y="96"/>
                  </a:cubicBezTo>
                  <a:cubicBezTo>
                    <a:pt x="503" y="98"/>
                    <a:pt x="502" y="99"/>
                    <a:pt x="502" y="100"/>
                  </a:cubicBezTo>
                  <a:cubicBezTo>
                    <a:pt x="502" y="101"/>
                    <a:pt x="500" y="102"/>
                    <a:pt x="499" y="103"/>
                  </a:cubicBezTo>
                  <a:cubicBezTo>
                    <a:pt x="497" y="104"/>
                    <a:pt x="495" y="105"/>
                    <a:pt x="493" y="105"/>
                  </a:cubicBezTo>
                  <a:cubicBezTo>
                    <a:pt x="490" y="106"/>
                    <a:pt x="488" y="107"/>
                    <a:pt x="485" y="108"/>
                  </a:cubicBezTo>
                  <a:cubicBezTo>
                    <a:pt x="482" y="109"/>
                    <a:pt x="480" y="109"/>
                    <a:pt x="477" y="109"/>
                  </a:cubicBezTo>
                  <a:cubicBezTo>
                    <a:pt x="474" y="110"/>
                    <a:pt x="471" y="110"/>
                    <a:pt x="469" y="110"/>
                  </a:cubicBezTo>
                  <a:cubicBezTo>
                    <a:pt x="460" y="110"/>
                    <a:pt x="453" y="109"/>
                    <a:pt x="447" y="106"/>
                  </a:cubicBezTo>
                  <a:cubicBezTo>
                    <a:pt x="440" y="103"/>
                    <a:pt x="435" y="100"/>
                    <a:pt x="430" y="95"/>
                  </a:cubicBezTo>
                  <a:cubicBezTo>
                    <a:pt x="426" y="90"/>
                    <a:pt x="422" y="85"/>
                    <a:pt x="420" y="78"/>
                  </a:cubicBezTo>
                  <a:cubicBezTo>
                    <a:pt x="418" y="72"/>
                    <a:pt x="416" y="64"/>
                    <a:pt x="416" y="56"/>
                  </a:cubicBezTo>
                  <a:cubicBezTo>
                    <a:pt x="416" y="48"/>
                    <a:pt x="418" y="40"/>
                    <a:pt x="420" y="33"/>
                  </a:cubicBezTo>
                  <a:cubicBezTo>
                    <a:pt x="423" y="26"/>
                    <a:pt x="426" y="21"/>
                    <a:pt x="431" y="16"/>
                  </a:cubicBezTo>
                  <a:cubicBezTo>
                    <a:pt x="436" y="11"/>
                    <a:pt x="441" y="7"/>
                    <a:pt x="448" y="4"/>
                  </a:cubicBezTo>
                  <a:cubicBezTo>
                    <a:pt x="454" y="2"/>
                    <a:pt x="461" y="0"/>
                    <a:pt x="469" y="0"/>
                  </a:cubicBezTo>
                  <a:cubicBezTo>
                    <a:pt x="473" y="0"/>
                    <a:pt x="477" y="1"/>
                    <a:pt x="481" y="2"/>
                  </a:cubicBezTo>
                  <a:cubicBezTo>
                    <a:pt x="484" y="2"/>
                    <a:pt x="487" y="3"/>
                    <a:pt x="490" y="4"/>
                  </a:cubicBezTo>
                  <a:cubicBezTo>
                    <a:pt x="493" y="5"/>
                    <a:pt x="495" y="6"/>
                    <a:pt x="497" y="7"/>
                  </a:cubicBezTo>
                  <a:cubicBezTo>
                    <a:pt x="499" y="8"/>
                    <a:pt x="500" y="9"/>
                    <a:pt x="501" y="10"/>
                  </a:cubicBezTo>
                  <a:cubicBezTo>
                    <a:pt x="502" y="11"/>
                    <a:pt x="502" y="11"/>
                    <a:pt x="503" y="12"/>
                  </a:cubicBezTo>
                  <a:cubicBezTo>
                    <a:pt x="503" y="13"/>
                    <a:pt x="503" y="15"/>
                    <a:pt x="503" y="16"/>
                  </a:cubicBezTo>
                  <a:close/>
                  <a:moveTo>
                    <a:pt x="388" y="103"/>
                  </a:moveTo>
                  <a:cubicBezTo>
                    <a:pt x="388" y="104"/>
                    <a:pt x="388" y="105"/>
                    <a:pt x="388" y="105"/>
                  </a:cubicBezTo>
                  <a:cubicBezTo>
                    <a:pt x="387" y="106"/>
                    <a:pt x="387" y="107"/>
                    <a:pt x="386" y="107"/>
                  </a:cubicBezTo>
                  <a:cubicBezTo>
                    <a:pt x="386" y="108"/>
                    <a:pt x="385" y="108"/>
                    <a:pt x="384" y="108"/>
                  </a:cubicBezTo>
                  <a:cubicBezTo>
                    <a:pt x="384" y="108"/>
                    <a:pt x="383" y="109"/>
                    <a:pt x="382" y="109"/>
                  </a:cubicBezTo>
                  <a:cubicBezTo>
                    <a:pt x="378" y="109"/>
                    <a:pt x="378" y="109"/>
                    <a:pt x="378" y="109"/>
                  </a:cubicBezTo>
                  <a:cubicBezTo>
                    <a:pt x="376" y="109"/>
                    <a:pt x="375" y="108"/>
                    <a:pt x="374" y="108"/>
                  </a:cubicBezTo>
                  <a:cubicBezTo>
                    <a:pt x="373" y="108"/>
                    <a:pt x="372" y="107"/>
                    <a:pt x="371" y="107"/>
                  </a:cubicBezTo>
                  <a:cubicBezTo>
                    <a:pt x="370" y="106"/>
                    <a:pt x="369" y="105"/>
                    <a:pt x="368" y="103"/>
                  </a:cubicBezTo>
                  <a:cubicBezTo>
                    <a:pt x="367" y="102"/>
                    <a:pt x="366" y="100"/>
                    <a:pt x="365" y="98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0" y="34"/>
                    <a:pt x="328" y="31"/>
                    <a:pt x="326" y="28"/>
                  </a:cubicBezTo>
                  <a:cubicBezTo>
                    <a:pt x="324" y="24"/>
                    <a:pt x="323" y="21"/>
                    <a:pt x="321" y="18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22"/>
                    <a:pt x="321" y="26"/>
                    <a:pt x="321" y="30"/>
                  </a:cubicBezTo>
                  <a:cubicBezTo>
                    <a:pt x="321" y="34"/>
                    <a:pt x="321" y="38"/>
                    <a:pt x="321" y="42"/>
                  </a:cubicBezTo>
                  <a:cubicBezTo>
                    <a:pt x="321" y="106"/>
                    <a:pt x="321" y="106"/>
                    <a:pt x="321" y="106"/>
                  </a:cubicBezTo>
                  <a:cubicBezTo>
                    <a:pt x="321" y="107"/>
                    <a:pt x="321" y="107"/>
                    <a:pt x="321" y="107"/>
                  </a:cubicBezTo>
                  <a:cubicBezTo>
                    <a:pt x="321" y="108"/>
                    <a:pt x="320" y="108"/>
                    <a:pt x="320" y="108"/>
                  </a:cubicBezTo>
                  <a:cubicBezTo>
                    <a:pt x="319" y="108"/>
                    <a:pt x="319" y="108"/>
                    <a:pt x="318" y="109"/>
                  </a:cubicBezTo>
                  <a:cubicBezTo>
                    <a:pt x="317" y="109"/>
                    <a:pt x="316" y="109"/>
                    <a:pt x="314" y="109"/>
                  </a:cubicBezTo>
                  <a:cubicBezTo>
                    <a:pt x="313" y="109"/>
                    <a:pt x="312" y="109"/>
                    <a:pt x="311" y="109"/>
                  </a:cubicBezTo>
                  <a:cubicBezTo>
                    <a:pt x="310" y="108"/>
                    <a:pt x="310" y="108"/>
                    <a:pt x="309" y="108"/>
                  </a:cubicBezTo>
                  <a:cubicBezTo>
                    <a:pt x="309" y="108"/>
                    <a:pt x="308" y="108"/>
                    <a:pt x="308" y="107"/>
                  </a:cubicBezTo>
                  <a:cubicBezTo>
                    <a:pt x="308" y="107"/>
                    <a:pt x="308" y="107"/>
                    <a:pt x="308" y="106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6"/>
                    <a:pt x="308" y="4"/>
                    <a:pt x="310" y="3"/>
                  </a:cubicBezTo>
                  <a:cubicBezTo>
                    <a:pt x="311" y="2"/>
                    <a:pt x="312" y="2"/>
                    <a:pt x="314" y="2"/>
                  </a:cubicBezTo>
                  <a:cubicBezTo>
                    <a:pt x="320" y="2"/>
                    <a:pt x="320" y="2"/>
                    <a:pt x="320" y="2"/>
                  </a:cubicBezTo>
                  <a:cubicBezTo>
                    <a:pt x="322" y="2"/>
                    <a:pt x="323" y="2"/>
                    <a:pt x="324" y="2"/>
                  </a:cubicBezTo>
                  <a:cubicBezTo>
                    <a:pt x="325" y="3"/>
                    <a:pt x="326" y="3"/>
                    <a:pt x="327" y="4"/>
                  </a:cubicBezTo>
                  <a:cubicBezTo>
                    <a:pt x="328" y="4"/>
                    <a:pt x="329" y="5"/>
                    <a:pt x="330" y="6"/>
                  </a:cubicBezTo>
                  <a:cubicBezTo>
                    <a:pt x="330" y="7"/>
                    <a:pt x="331" y="9"/>
                    <a:pt x="332" y="11"/>
                  </a:cubicBezTo>
                  <a:cubicBezTo>
                    <a:pt x="358" y="57"/>
                    <a:pt x="358" y="57"/>
                    <a:pt x="358" y="57"/>
                  </a:cubicBezTo>
                  <a:cubicBezTo>
                    <a:pt x="360" y="60"/>
                    <a:pt x="361" y="63"/>
                    <a:pt x="363" y="66"/>
                  </a:cubicBezTo>
                  <a:cubicBezTo>
                    <a:pt x="364" y="68"/>
                    <a:pt x="366" y="71"/>
                    <a:pt x="367" y="74"/>
                  </a:cubicBezTo>
                  <a:cubicBezTo>
                    <a:pt x="368" y="76"/>
                    <a:pt x="370" y="79"/>
                    <a:pt x="371" y="81"/>
                  </a:cubicBezTo>
                  <a:cubicBezTo>
                    <a:pt x="372" y="84"/>
                    <a:pt x="374" y="87"/>
                    <a:pt x="375" y="89"/>
                  </a:cubicBezTo>
                  <a:cubicBezTo>
                    <a:pt x="375" y="89"/>
                    <a:pt x="375" y="89"/>
                    <a:pt x="375" y="89"/>
                  </a:cubicBezTo>
                  <a:cubicBezTo>
                    <a:pt x="375" y="85"/>
                    <a:pt x="375" y="80"/>
                    <a:pt x="375" y="76"/>
                  </a:cubicBezTo>
                  <a:cubicBezTo>
                    <a:pt x="375" y="71"/>
                    <a:pt x="375" y="66"/>
                    <a:pt x="375" y="62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5" y="4"/>
                    <a:pt x="375" y="4"/>
                    <a:pt x="375" y="3"/>
                  </a:cubicBezTo>
                  <a:cubicBezTo>
                    <a:pt x="375" y="3"/>
                    <a:pt x="376" y="3"/>
                    <a:pt x="376" y="2"/>
                  </a:cubicBezTo>
                  <a:cubicBezTo>
                    <a:pt x="377" y="2"/>
                    <a:pt x="377" y="2"/>
                    <a:pt x="378" y="2"/>
                  </a:cubicBezTo>
                  <a:cubicBezTo>
                    <a:pt x="379" y="2"/>
                    <a:pt x="380" y="2"/>
                    <a:pt x="382" y="2"/>
                  </a:cubicBezTo>
                  <a:cubicBezTo>
                    <a:pt x="383" y="2"/>
                    <a:pt x="384" y="2"/>
                    <a:pt x="385" y="2"/>
                  </a:cubicBezTo>
                  <a:cubicBezTo>
                    <a:pt x="386" y="2"/>
                    <a:pt x="386" y="2"/>
                    <a:pt x="387" y="2"/>
                  </a:cubicBezTo>
                  <a:cubicBezTo>
                    <a:pt x="387" y="3"/>
                    <a:pt x="388" y="3"/>
                    <a:pt x="388" y="3"/>
                  </a:cubicBezTo>
                  <a:cubicBezTo>
                    <a:pt x="388" y="4"/>
                    <a:pt x="388" y="4"/>
                    <a:pt x="388" y="4"/>
                  </a:cubicBezTo>
                  <a:lnTo>
                    <a:pt x="388" y="103"/>
                  </a:ln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19" y="69"/>
                    <a:pt x="219" y="69"/>
                    <a:pt x="219" y="69"/>
                  </a:cubicBezTo>
                  <a:cubicBezTo>
                    <a:pt x="256" y="69"/>
                    <a:pt x="256" y="69"/>
                    <a:pt x="256" y="69"/>
                  </a:cubicBezTo>
                  <a:lnTo>
                    <a:pt x="238" y="16"/>
                  </a:lnTo>
                  <a:close/>
                  <a:moveTo>
                    <a:pt x="283" y="103"/>
                  </a:moveTo>
                  <a:cubicBezTo>
                    <a:pt x="284" y="105"/>
                    <a:pt x="284" y="106"/>
                    <a:pt x="284" y="106"/>
                  </a:cubicBezTo>
                  <a:cubicBezTo>
                    <a:pt x="284" y="107"/>
                    <a:pt x="284" y="108"/>
                    <a:pt x="284" y="108"/>
                  </a:cubicBezTo>
                  <a:cubicBezTo>
                    <a:pt x="283" y="108"/>
                    <a:pt x="282" y="109"/>
                    <a:pt x="281" y="109"/>
                  </a:cubicBezTo>
                  <a:cubicBezTo>
                    <a:pt x="280" y="109"/>
                    <a:pt x="279" y="109"/>
                    <a:pt x="277" y="109"/>
                  </a:cubicBezTo>
                  <a:cubicBezTo>
                    <a:pt x="276" y="109"/>
                    <a:pt x="274" y="109"/>
                    <a:pt x="273" y="109"/>
                  </a:cubicBezTo>
                  <a:cubicBezTo>
                    <a:pt x="272" y="109"/>
                    <a:pt x="271" y="108"/>
                    <a:pt x="271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0" y="107"/>
                    <a:pt x="269" y="107"/>
                    <a:pt x="269" y="10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7" y="106"/>
                    <a:pt x="207" y="107"/>
                    <a:pt x="206" y="107"/>
                  </a:cubicBezTo>
                  <a:cubicBezTo>
                    <a:pt x="206" y="108"/>
                    <a:pt x="206" y="108"/>
                    <a:pt x="205" y="108"/>
                  </a:cubicBezTo>
                  <a:cubicBezTo>
                    <a:pt x="205" y="108"/>
                    <a:pt x="204" y="109"/>
                    <a:pt x="203" y="109"/>
                  </a:cubicBezTo>
                  <a:cubicBezTo>
                    <a:pt x="202" y="109"/>
                    <a:pt x="201" y="109"/>
                    <a:pt x="199" y="109"/>
                  </a:cubicBezTo>
                  <a:cubicBezTo>
                    <a:pt x="198" y="109"/>
                    <a:pt x="196" y="109"/>
                    <a:pt x="195" y="109"/>
                  </a:cubicBezTo>
                  <a:cubicBezTo>
                    <a:pt x="194" y="108"/>
                    <a:pt x="194" y="108"/>
                    <a:pt x="193" y="108"/>
                  </a:cubicBezTo>
                  <a:cubicBezTo>
                    <a:pt x="193" y="107"/>
                    <a:pt x="193" y="107"/>
                    <a:pt x="193" y="106"/>
                  </a:cubicBezTo>
                  <a:cubicBezTo>
                    <a:pt x="193" y="105"/>
                    <a:pt x="193" y="104"/>
                    <a:pt x="193" y="103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4"/>
                    <a:pt x="229" y="3"/>
                    <a:pt x="230" y="3"/>
                  </a:cubicBezTo>
                  <a:cubicBezTo>
                    <a:pt x="230" y="3"/>
                    <a:pt x="231" y="2"/>
                    <a:pt x="231" y="2"/>
                  </a:cubicBezTo>
                  <a:cubicBezTo>
                    <a:pt x="232" y="2"/>
                    <a:pt x="233" y="2"/>
                    <a:pt x="234" y="2"/>
                  </a:cubicBezTo>
                  <a:cubicBezTo>
                    <a:pt x="235" y="2"/>
                    <a:pt x="236" y="1"/>
                    <a:pt x="238" y="1"/>
                  </a:cubicBezTo>
                  <a:cubicBezTo>
                    <a:pt x="240" y="1"/>
                    <a:pt x="241" y="2"/>
                    <a:pt x="242" y="2"/>
                  </a:cubicBezTo>
                  <a:cubicBezTo>
                    <a:pt x="244" y="2"/>
                    <a:pt x="245" y="2"/>
                    <a:pt x="245" y="2"/>
                  </a:cubicBezTo>
                  <a:cubicBezTo>
                    <a:pt x="246" y="2"/>
                    <a:pt x="246" y="3"/>
                    <a:pt x="247" y="3"/>
                  </a:cubicBezTo>
                  <a:cubicBezTo>
                    <a:pt x="247" y="3"/>
                    <a:pt x="248" y="4"/>
                    <a:pt x="248" y="5"/>
                  </a:cubicBezTo>
                  <a:lnTo>
                    <a:pt x="283" y="103"/>
                  </a:lnTo>
                  <a:close/>
                  <a:moveTo>
                    <a:pt x="169" y="106"/>
                  </a:moveTo>
                  <a:cubicBezTo>
                    <a:pt x="169" y="107"/>
                    <a:pt x="169" y="107"/>
                    <a:pt x="169" y="107"/>
                  </a:cubicBezTo>
                  <a:cubicBezTo>
                    <a:pt x="168" y="108"/>
                    <a:pt x="168" y="108"/>
                    <a:pt x="167" y="108"/>
                  </a:cubicBezTo>
                  <a:cubicBezTo>
                    <a:pt x="167" y="108"/>
                    <a:pt x="166" y="108"/>
                    <a:pt x="165" y="109"/>
                  </a:cubicBezTo>
                  <a:cubicBezTo>
                    <a:pt x="164" y="109"/>
                    <a:pt x="163" y="109"/>
                    <a:pt x="162" y="109"/>
                  </a:cubicBezTo>
                  <a:cubicBezTo>
                    <a:pt x="161" y="109"/>
                    <a:pt x="159" y="109"/>
                    <a:pt x="158" y="109"/>
                  </a:cubicBezTo>
                  <a:cubicBezTo>
                    <a:pt x="158" y="108"/>
                    <a:pt x="157" y="108"/>
                    <a:pt x="156" y="108"/>
                  </a:cubicBezTo>
                  <a:cubicBezTo>
                    <a:pt x="156" y="108"/>
                    <a:pt x="155" y="108"/>
                    <a:pt x="155" y="107"/>
                  </a:cubicBezTo>
                  <a:cubicBezTo>
                    <a:pt x="155" y="107"/>
                    <a:pt x="155" y="107"/>
                    <a:pt x="155" y="106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6" y="108"/>
                    <a:pt x="106" y="108"/>
                    <a:pt x="105" y="108"/>
                  </a:cubicBezTo>
                  <a:cubicBezTo>
                    <a:pt x="104" y="108"/>
                    <a:pt x="104" y="108"/>
                    <a:pt x="103" y="109"/>
                  </a:cubicBezTo>
                  <a:cubicBezTo>
                    <a:pt x="102" y="109"/>
                    <a:pt x="101" y="109"/>
                    <a:pt x="99" y="109"/>
                  </a:cubicBezTo>
                  <a:cubicBezTo>
                    <a:pt x="98" y="109"/>
                    <a:pt x="97" y="109"/>
                    <a:pt x="96" y="109"/>
                  </a:cubicBezTo>
                  <a:cubicBezTo>
                    <a:pt x="95" y="108"/>
                    <a:pt x="94" y="108"/>
                    <a:pt x="94" y="108"/>
                  </a:cubicBezTo>
                  <a:cubicBezTo>
                    <a:pt x="93" y="108"/>
                    <a:pt x="93" y="108"/>
                    <a:pt x="93" y="107"/>
                  </a:cubicBezTo>
                  <a:cubicBezTo>
                    <a:pt x="92" y="107"/>
                    <a:pt x="92" y="107"/>
                    <a:pt x="92" y="106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92" y="3"/>
                    <a:pt x="93" y="3"/>
                  </a:cubicBezTo>
                  <a:cubicBezTo>
                    <a:pt x="93" y="3"/>
                    <a:pt x="93" y="2"/>
                    <a:pt x="94" y="2"/>
                  </a:cubicBezTo>
                  <a:cubicBezTo>
                    <a:pt x="94" y="2"/>
                    <a:pt x="95" y="2"/>
                    <a:pt x="96" y="2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1" y="1"/>
                    <a:pt x="102" y="2"/>
                    <a:pt x="103" y="2"/>
                  </a:cubicBezTo>
                  <a:cubicBezTo>
                    <a:pt x="104" y="2"/>
                    <a:pt x="104" y="2"/>
                    <a:pt x="105" y="2"/>
                  </a:cubicBezTo>
                  <a:cubicBezTo>
                    <a:pt x="106" y="2"/>
                    <a:pt x="106" y="3"/>
                    <a:pt x="106" y="3"/>
                  </a:cubicBezTo>
                  <a:cubicBezTo>
                    <a:pt x="106" y="3"/>
                    <a:pt x="106" y="4"/>
                    <a:pt x="106" y="4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4"/>
                    <a:pt x="155" y="3"/>
                    <a:pt x="155" y="3"/>
                  </a:cubicBezTo>
                  <a:cubicBezTo>
                    <a:pt x="155" y="3"/>
                    <a:pt x="156" y="2"/>
                    <a:pt x="156" y="2"/>
                  </a:cubicBezTo>
                  <a:cubicBezTo>
                    <a:pt x="157" y="2"/>
                    <a:pt x="158" y="2"/>
                    <a:pt x="158" y="2"/>
                  </a:cubicBezTo>
                  <a:cubicBezTo>
                    <a:pt x="159" y="2"/>
                    <a:pt x="161" y="1"/>
                    <a:pt x="162" y="1"/>
                  </a:cubicBezTo>
                  <a:cubicBezTo>
                    <a:pt x="163" y="1"/>
                    <a:pt x="164" y="2"/>
                    <a:pt x="165" y="2"/>
                  </a:cubicBezTo>
                  <a:cubicBezTo>
                    <a:pt x="166" y="2"/>
                    <a:pt x="167" y="2"/>
                    <a:pt x="167" y="2"/>
                  </a:cubicBezTo>
                  <a:cubicBezTo>
                    <a:pt x="168" y="2"/>
                    <a:pt x="168" y="3"/>
                    <a:pt x="169" y="3"/>
                  </a:cubicBezTo>
                  <a:cubicBezTo>
                    <a:pt x="169" y="3"/>
                    <a:pt x="169" y="4"/>
                    <a:pt x="169" y="4"/>
                  </a:cubicBezTo>
                  <a:lnTo>
                    <a:pt x="169" y="106"/>
                  </a:lnTo>
                  <a:close/>
                  <a:moveTo>
                    <a:pt x="65" y="79"/>
                  </a:moveTo>
                  <a:cubicBezTo>
                    <a:pt x="65" y="83"/>
                    <a:pt x="65" y="88"/>
                    <a:pt x="63" y="92"/>
                  </a:cubicBezTo>
                  <a:cubicBezTo>
                    <a:pt x="61" y="96"/>
                    <a:pt x="58" y="99"/>
                    <a:pt x="55" y="102"/>
                  </a:cubicBezTo>
                  <a:cubicBezTo>
                    <a:pt x="52" y="104"/>
                    <a:pt x="48" y="107"/>
                    <a:pt x="44" y="108"/>
                  </a:cubicBezTo>
                  <a:cubicBezTo>
                    <a:pt x="39" y="109"/>
                    <a:pt x="34" y="110"/>
                    <a:pt x="29" y="110"/>
                  </a:cubicBezTo>
                  <a:cubicBezTo>
                    <a:pt x="26" y="110"/>
                    <a:pt x="22" y="110"/>
                    <a:pt x="19" y="109"/>
                  </a:cubicBezTo>
                  <a:cubicBezTo>
                    <a:pt x="16" y="108"/>
                    <a:pt x="14" y="108"/>
                    <a:pt x="11" y="107"/>
                  </a:cubicBezTo>
                  <a:cubicBezTo>
                    <a:pt x="9" y="106"/>
                    <a:pt x="7" y="105"/>
                    <a:pt x="5" y="104"/>
                  </a:cubicBezTo>
                  <a:cubicBezTo>
                    <a:pt x="4" y="103"/>
                    <a:pt x="3" y="102"/>
                    <a:pt x="2" y="102"/>
                  </a:cubicBezTo>
                  <a:cubicBezTo>
                    <a:pt x="1" y="101"/>
                    <a:pt x="1" y="100"/>
                    <a:pt x="1" y="99"/>
                  </a:cubicBezTo>
                  <a:cubicBezTo>
                    <a:pt x="0" y="98"/>
                    <a:pt x="0" y="97"/>
                    <a:pt x="0" y="95"/>
                  </a:cubicBezTo>
                  <a:cubicBezTo>
                    <a:pt x="0" y="94"/>
                    <a:pt x="0" y="93"/>
                    <a:pt x="0" y="92"/>
                  </a:cubicBezTo>
                  <a:cubicBezTo>
                    <a:pt x="0" y="91"/>
                    <a:pt x="1" y="91"/>
                    <a:pt x="1" y="90"/>
                  </a:cubicBezTo>
                  <a:cubicBezTo>
                    <a:pt x="1" y="90"/>
                    <a:pt x="1" y="89"/>
                    <a:pt x="2" y="89"/>
                  </a:cubicBezTo>
                  <a:cubicBezTo>
                    <a:pt x="2" y="89"/>
                    <a:pt x="2" y="89"/>
                    <a:pt x="3" y="89"/>
                  </a:cubicBezTo>
                  <a:cubicBezTo>
                    <a:pt x="3" y="89"/>
                    <a:pt x="5" y="89"/>
                    <a:pt x="6" y="90"/>
                  </a:cubicBezTo>
                  <a:cubicBezTo>
                    <a:pt x="7" y="91"/>
                    <a:pt x="9" y="92"/>
                    <a:pt x="11" y="93"/>
                  </a:cubicBezTo>
                  <a:cubicBezTo>
                    <a:pt x="14" y="94"/>
                    <a:pt x="16" y="95"/>
                    <a:pt x="19" y="96"/>
                  </a:cubicBezTo>
                  <a:cubicBezTo>
                    <a:pt x="22" y="97"/>
                    <a:pt x="26" y="98"/>
                    <a:pt x="30" y="98"/>
                  </a:cubicBezTo>
                  <a:cubicBezTo>
                    <a:pt x="33" y="98"/>
                    <a:pt x="36" y="97"/>
                    <a:pt x="38" y="97"/>
                  </a:cubicBezTo>
                  <a:cubicBezTo>
                    <a:pt x="41" y="96"/>
                    <a:pt x="43" y="95"/>
                    <a:pt x="45" y="93"/>
                  </a:cubicBezTo>
                  <a:cubicBezTo>
                    <a:pt x="47" y="92"/>
                    <a:pt x="48" y="90"/>
                    <a:pt x="49" y="88"/>
                  </a:cubicBezTo>
                  <a:cubicBezTo>
                    <a:pt x="50" y="85"/>
                    <a:pt x="51" y="83"/>
                    <a:pt x="51" y="80"/>
                  </a:cubicBezTo>
                  <a:cubicBezTo>
                    <a:pt x="51" y="77"/>
                    <a:pt x="50" y="74"/>
                    <a:pt x="49" y="72"/>
                  </a:cubicBezTo>
                  <a:cubicBezTo>
                    <a:pt x="47" y="70"/>
                    <a:pt x="45" y="68"/>
                    <a:pt x="43" y="67"/>
                  </a:cubicBezTo>
                  <a:cubicBezTo>
                    <a:pt x="41" y="65"/>
                    <a:pt x="38" y="64"/>
                    <a:pt x="36" y="62"/>
                  </a:cubicBezTo>
                  <a:cubicBezTo>
                    <a:pt x="33" y="61"/>
                    <a:pt x="30" y="60"/>
                    <a:pt x="27" y="58"/>
                  </a:cubicBezTo>
                  <a:cubicBezTo>
                    <a:pt x="24" y="57"/>
                    <a:pt x="21" y="55"/>
                    <a:pt x="18" y="54"/>
                  </a:cubicBezTo>
                  <a:cubicBezTo>
                    <a:pt x="15" y="52"/>
                    <a:pt x="12" y="50"/>
                    <a:pt x="10" y="48"/>
                  </a:cubicBezTo>
                  <a:cubicBezTo>
                    <a:pt x="8" y="45"/>
                    <a:pt x="6" y="43"/>
                    <a:pt x="5" y="39"/>
                  </a:cubicBezTo>
                  <a:cubicBezTo>
                    <a:pt x="3" y="36"/>
                    <a:pt x="3" y="33"/>
                    <a:pt x="3" y="28"/>
                  </a:cubicBezTo>
                  <a:cubicBezTo>
                    <a:pt x="3" y="24"/>
                    <a:pt x="4" y="20"/>
                    <a:pt x="5" y="16"/>
                  </a:cubicBezTo>
                  <a:cubicBezTo>
                    <a:pt x="7" y="13"/>
                    <a:pt x="9" y="10"/>
                    <a:pt x="12" y="8"/>
                  </a:cubicBezTo>
                  <a:cubicBezTo>
                    <a:pt x="15" y="5"/>
                    <a:pt x="18" y="3"/>
                    <a:pt x="22" y="2"/>
                  </a:cubicBezTo>
                  <a:cubicBezTo>
                    <a:pt x="26" y="1"/>
                    <a:pt x="30" y="0"/>
                    <a:pt x="35" y="0"/>
                  </a:cubicBezTo>
                  <a:cubicBezTo>
                    <a:pt x="37" y="0"/>
                    <a:pt x="40" y="1"/>
                    <a:pt x="42" y="1"/>
                  </a:cubicBezTo>
                  <a:cubicBezTo>
                    <a:pt x="44" y="1"/>
                    <a:pt x="47" y="2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6"/>
                    <a:pt x="57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2"/>
                    <a:pt x="59" y="13"/>
                    <a:pt x="59" y="14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9" y="17"/>
                    <a:pt x="59" y="18"/>
                    <a:pt x="59" y="18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20"/>
                    <a:pt x="58" y="20"/>
                    <a:pt x="57" y="20"/>
                  </a:cubicBezTo>
                  <a:cubicBezTo>
                    <a:pt x="57" y="20"/>
                    <a:pt x="56" y="19"/>
                    <a:pt x="54" y="19"/>
                  </a:cubicBezTo>
                  <a:cubicBezTo>
                    <a:pt x="53" y="18"/>
                    <a:pt x="52" y="17"/>
                    <a:pt x="50" y="16"/>
                  </a:cubicBezTo>
                  <a:cubicBezTo>
                    <a:pt x="48" y="15"/>
                    <a:pt x="46" y="14"/>
                    <a:pt x="43" y="13"/>
                  </a:cubicBezTo>
                  <a:cubicBezTo>
                    <a:pt x="41" y="13"/>
                    <a:pt x="38" y="12"/>
                    <a:pt x="35" y="12"/>
                  </a:cubicBezTo>
                  <a:cubicBezTo>
                    <a:pt x="32" y="12"/>
                    <a:pt x="29" y="13"/>
                    <a:pt x="27" y="13"/>
                  </a:cubicBezTo>
                  <a:cubicBezTo>
                    <a:pt x="25" y="14"/>
                    <a:pt x="23" y="15"/>
                    <a:pt x="21" y="17"/>
                  </a:cubicBezTo>
                  <a:cubicBezTo>
                    <a:pt x="20" y="18"/>
                    <a:pt x="19" y="19"/>
                    <a:pt x="18" y="21"/>
                  </a:cubicBezTo>
                  <a:cubicBezTo>
                    <a:pt x="17" y="23"/>
                    <a:pt x="17" y="25"/>
                    <a:pt x="17" y="27"/>
                  </a:cubicBezTo>
                  <a:cubicBezTo>
                    <a:pt x="17" y="30"/>
                    <a:pt x="18" y="32"/>
                    <a:pt x="19" y="35"/>
                  </a:cubicBezTo>
                  <a:cubicBezTo>
                    <a:pt x="21" y="37"/>
                    <a:pt x="22" y="39"/>
                    <a:pt x="25" y="40"/>
                  </a:cubicBezTo>
                  <a:cubicBezTo>
                    <a:pt x="27" y="42"/>
                    <a:pt x="29" y="43"/>
                    <a:pt x="32" y="45"/>
                  </a:cubicBezTo>
                  <a:cubicBezTo>
                    <a:pt x="35" y="46"/>
                    <a:pt x="38" y="48"/>
                    <a:pt x="41" y="49"/>
                  </a:cubicBezTo>
                  <a:cubicBezTo>
                    <a:pt x="44" y="50"/>
                    <a:pt x="47" y="52"/>
                    <a:pt x="50" y="54"/>
                  </a:cubicBezTo>
                  <a:cubicBezTo>
                    <a:pt x="53" y="55"/>
                    <a:pt x="56" y="57"/>
                    <a:pt x="58" y="59"/>
                  </a:cubicBezTo>
                  <a:cubicBezTo>
                    <a:pt x="60" y="62"/>
                    <a:pt x="62" y="64"/>
                    <a:pt x="63" y="68"/>
                  </a:cubicBezTo>
                  <a:cubicBezTo>
                    <a:pt x="65" y="71"/>
                    <a:pt x="65" y="74"/>
                    <a:pt x="65" y="79"/>
                  </a:cubicBezTo>
                  <a:close/>
                  <a:moveTo>
                    <a:pt x="1650" y="67"/>
                  </a:moveTo>
                  <a:cubicBezTo>
                    <a:pt x="1650" y="106"/>
                    <a:pt x="1650" y="106"/>
                    <a:pt x="1650" y="106"/>
                  </a:cubicBezTo>
                  <a:cubicBezTo>
                    <a:pt x="1650" y="107"/>
                    <a:pt x="1650" y="107"/>
                    <a:pt x="1650" y="107"/>
                  </a:cubicBezTo>
                  <a:cubicBezTo>
                    <a:pt x="1650" y="108"/>
                    <a:pt x="1649" y="108"/>
                    <a:pt x="1649" y="108"/>
                  </a:cubicBezTo>
                  <a:cubicBezTo>
                    <a:pt x="1648" y="108"/>
                    <a:pt x="1648" y="108"/>
                    <a:pt x="1647" y="109"/>
                  </a:cubicBezTo>
                  <a:cubicBezTo>
                    <a:pt x="1646" y="109"/>
                    <a:pt x="1645" y="109"/>
                    <a:pt x="1643" y="109"/>
                  </a:cubicBezTo>
                  <a:cubicBezTo>
                    <a:pt x="1642" y="109"/>
                    <a:pt x="1641" y="109"/>
                    <a:pt x="1640" y="109"/>
                  </a:cubicBezTo>
                  <a:cubicBezTo>
                    <a:pt x="1639" y="108"/>
                    <a:pt x="1638" y="108"/>
                    <a:pt x="1638" y="108"/>
                  </a:cubicBezTo>
                  <a:cubicBezTo>
                    <a:pt x="1637" y="108"/>
                    <a:pt x="1637" y="108"/>
                    <a:pt x="1636" y="107"/>
                  </a:cubicBezTo>
                  <a:cubicBezTo>
                    <a:pt x="1636" y="107"/>
                    <a:pt x="1636" y="107"/>
                    <a:pt x="1636" y="106"/>
                  </a:cubicBezTo>
                  <a:cubicBezTo>
                    <a:pt x="1636" y="67"/>
                    <a:pt x="1636" y="67"/>
                    <a:pt x="1636" y="67"/>
                  </a:cubicBezTo>
                  <a:cubicBezTo>
                    <a:pt x="1606" y="7"/>
                    <a:pt x="1606" y="7"/>
                    <a:pt x="1606" y="7"/>
                  </a:cubicBezTo>
                  <a:cubicBezTo>
                    <a:pt x="1605" y="6"/>
                    <a:pt x="1605" y="5"/>
                    <a:pt x="1605" y="4"/>
                  </a:cubicBezTo>
                  <a:cubicBezTo>
                    <a:pt x="1605" y="3"/>
                    <a:pt x="1605" y="3"/>
                    <a:pt x="1605" y="2"/>
                  </a:cubicBezTo>
                  <a:cubicBezTo>
                    <a:pt x="1606" y="2"/>
                    <a:pt x="1606" y="2"/>
                    <a:pt x="1608" y="2"/>
                  </a:cubicBezTo>
                  <a:cubicBezTo>
                    <a:pt x="1609" y="2"/>
                    <a:pt x="1610" y="1"/>
                    <a:pt x="1612" y="1"/>
                  </a:cubicBezTo>
                  <a:cubicBezTo>
                    <a:pt x="1613" y="1"/>
                    <a:pt x="1615" y="2"/>
                    <a:pt x="1616" y="2"/>
                  </a:cubicBezTo>
                  <a:cubicBezTo>
                    <a:pt x="1617" y="2"/>
                    <a:pt x="1618" y="2"/>
                    <a:pt x="1618" y="2"/>
                  </a:cubicBezTo>
                  <a:cubicBezTo>
                    <a:pt x="1619" y="2"/>
                    <a:pt x="1619" y="3"/>
                    <a:pt x="1620" y="3"/>
                  </a:cubicBezTo>
                  <a:cubicBezTo>
                    <a:pt x="1620" y="3"/>
                    <a:pt x="1620" y="4"/>
                    <a:pt x="1620" y="4"/>
                  </a:cubicBezTo>
                  <a:cubicBezTo>
                    <a:pt x="1635" y="35"/>
                    <a:pt x="1635" y="35"/>
                    <a:pt x="1635" y="35"/>
                  </a:cubicBezTo>
                  <a:cubicBezTo>
                    <a:pt x="1637" y="38"/>
                    <a:pt x="1638" y="41"/>
                    <a:pt x="1639" y="44"/>
                  </a:cubicBezTo>
                  <a:cubicBezTo>
                    <a:pt x="1641" y="47"/>
                    <a:pt x="1642" y="50"/>
                    <a:pt x="1644" y="54"/>
                  </a:cubicBezTo>
                  <a:cubicBezTo>
                    <a:pt x="1644" y="54"/>
                    <a:pt x="1644" y="54"/>
                    <a:pt x="1644" y="54"/>
                  </a:cubicBezTo>
                  <a:cubicBezTo>
                    <a:pt x="1645" y="50"/>
                    <a:pt x="1646" y="47"/>
                    <a:pt x="1648" y="44"/>
                  </a:cubicBezTo>
                  <a:cubicBezTo>
                    <a:pt x="1649" y="41"/>
                    <a:pt x="1650" y="38"/>
                    <a:pt x="1652" y="35"/>
                  </a:cubicBezTo>
                  <a:cubicBezTo>
                    <a:pt x="1666" y="4"/>
                    <a:pt x="1666" y="4"/>
                    <a:pt x="1666" y="4"/>
                  </a:cubicBezTo>
                  <a:cubicBezTo>
                    <a:pt x="1667" y="4"/>
                    <a:pt x="1667" y="3"/>
                    <a:pt x="1667" y="3"/>
                  </a:cubicBezTo>
                  <a:cubicBezTo>
                    <a:pt x="1667" y="3"/>
                    <a:pt x="1668" y="2"/>
                    <a:pt x="1668" y="2"/>
                  </a:cubicBezTo>
                  <a:cubicBezTo>
                    <a:pt x="1669" y="2"/>
                    <a:pt x="1670" y="2"/>
                    <a:pt x="1671" y="2"/>
                  </a:cubicBezTo>
                  <a:cubicBezTo>
                    <a:pt x="1672" y="2"/>
                    <a:pt x="1673" y="1"/>
                    <a:pt x="1674" y="1"/>
                  </a:cubicBezTo>
                  <a:cubicBezTo>
                    <a:pt x="1676" y="1"/>
                    <a:pt x="1678" y="2"/>
                    <a:pt x="1679" y="2"/>
                  </a:cubicBezTo>
                  <a:cubicBezTo>
                    <a:pt x="1680" y="2"/>
                    <a:pt x="1681" y="2"/>
                    <a:pt x="1681" y="2"/>
                  </a:cubicBezTo>
                  <a:cubicBezTo>
                    <a:pt x="1682" y="3"/>
                    <a:pt x="1682" y="3"/>
                    <a:pt x="1682" y="4"/>
                  </a:cubicBezTo>
                  <a:cubicBezTo>
                    <a:pt x="1681" y="5"/>
                    <a:pt x="1681" y="6"/>
                    <a:pt x="1680" y="7"/>
                  </a:cubicBezTo>
                  <a:lnTo>
                    <a:pt x="1650" y="67"/>
                  </a:lnTo>
                  <a:close/>
                  <a:moveTo>
                    <a:pt x="1594" y="8"/>
                  </a:moveTo>
                  <a:cubicBezTo>
                    <a:pt x="1594" y="9"/>
                    <a:pt x="1594" y="10"/>
                    <a:pt x="1594" y="11"/>
                  </a:cubicBezTo>
                  <a:cubicBezTo>
                    <a:pt x="1594" y="12"/>
                    <a:pt x="1594" y="12"/>
                    <a:pt x="1594" y="13"/>
                  </a:cubicBezTo>
                  <a:cubicBezTo>
                    <a:pt x="1593" y="13"/>
                    <a:pt x="1593" y="13"/>
                    <a:pt x="1593" y="14"/>
                  </a:cubicBezTo>
                  <a:cubicBezTo>
                    <a:pt x="1592" y="14"/>
                    <a:pt x="1592" y="14"/>
                    <a:pt x="1592" y="14"/>
                  </a:cubicBezTo>
                  <a:cubicBezTo>
                    <a:pt x="1562" y="14"/>
                    <a:pt x="1562" y="14"/>
                    <a:pt x="1562" y="14"/>
                  </a:cubicBezTo>
                  <a:cubicBezTo>
                    <a:pt x="1562" y="106"/>
                    <a:pt x="1562" y="106"/>
                    <a:pt x="1562" y="106"/>
                  </a:cubicBezTo>
                  <a:cubicBezTo>
                    <a:pt x="1562" y="107"/>
                    <a:pt x="1562" y="107"/>
                    <a:pt x="1561" y="107"/>
                  </a:cubicBezTo>
                  <a:cubicBezTo>
                    <a:pt x="1561" y="108"/>
                    <a:pt x="1561" y="108"/>
                    <a:pt x="1560" y="108"/>
                  </a:cubicBezTo>
                  <a:cubicBezTo>
                    <a:pt x="1560" y="108"/>
                    <a:pt x="1559" y="108"/>
                    <a:pt x="1558" y="109"/>
                  </a:cubicBezTo>
                  <a:cubicBezTo>
                    <a:pt x="1557" y="109"/>
                    <a:pt x="1556" y="109"/>
                    <a:pt x="1555" y="109"/>
                  </a:cubicBezTo>
                  <a:cubicBezTo>
                    <a:pt x="1553" y="109"/>
                    <a:pt x="1552" y="109"/>
                    <a:pt x="1551" y="109"/>
                  </a:cubicBezTo>
                  <a:cubicBezTo>
                    <a:pt x="1550" y="108"/>
                    <a:pt x="1550" y="108"/>
                    <a:pt x="1549" y="108"/>
                  </a:cubicBezTo>
                  <a:cubicBezTo>
                    <a:pt x="1548" y="108"/>
                    <a:pt x="1548" y="108"/>
                    <a:pt x="1548" y="107"/>
                  </a:cubicBezTo>
                  <a:cubicBezTo>
                    <a:pt x="1548" y="107"/>
                    <a:pt x="1548" y="107"/>
                    <a:pt x="1548" y="106"/>
                  </a:cubicBezTo>
                  <a:cubicBezTo>
                    <a:pt x="1548" y="14"/>
                    <a:pt x="1548" y="14"/>
                    <a:pt x="1548" y="14"/>
                  </a:cubicBezTo>
                  <a:cubicBezTo>
                    <a:pt x="1518" y="14"/>
                    <a:pt x="1518" y="14"/>
                    <a:pt x="1518" y="14"/>
                  </a:cubicBezTo>
                  <a:cubicBezTo>
                    <a:pt x="1517" y="14"/>
                    <a:pt x="1517" y="14"/>
                    <a:pt x="1516" y="14"/>
                  </a:cubicBezTo>
                  <a:cubicBezTo>
                    <a:pt x="1516" y="13"/>
                    <a:pt x="1516" y="13"/>
                    <a:pt x="1516" y="13"/>
                  </a:cubicBezTo>
                  <a:cubicBezTo>
                    <a:pt x="1515" y="12"/>
                    <a:pt x="1515" y="12"/>
                    <a:pt x="1515" y="11"/>
                  </a:cubicBezTo>
                  <a:cubicBezTo>
                    <a:pt x="1515" y="10"/>
                    <a:pt x="1515" y="9"/>
                    <a:pt x="1515" y="8"/>
                  </a:cubicBezTo>
                  <a:cubicBezTo>
                    <a:pt x="1515" y="7"/>
                    <a:pt x="1515" y="6"/>
                    <a:pt x="1515" y="5"/>
                  </a:cubicBezTo>
                  <a:cubicBezTo>
                    <a:pt x="1515" y="4"/>
                    <a:pt x="1515" y="4"/>
                    <a:pt x="1516" y="3"/>
                  </a:cubicBezTo>
                  <a:cubicBezTo>
                    <a:pt x="1516" y="3"/>
                    <a:pt x="1516" y="3"/>
                    <a:pt x="1516" y="2"/>
                  </a:cubicBezTo>
                  <a:cubicBezTo>
                    <a:pt x="1517" y="2"/>
                    <a:pt x="1517" y="2"/>
                    <a:pt x="1518" y="2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3" y="2"/>
                  </a:cubicBezTo>
                  <a:cubicBezTo>
                    <a:pt x="1593" y="3"/>
                    <a:pt x="1593" y="3"/>
                    <a:pt x="1594" y="3"/>
                  </a:cubicBezTo>
                  <a:cubicBezTo>
                    <a:pt x="1594" y="4"/>
                    <a:pt x="1594" y="4"/>
                    <a:pt x="1594" y="5"/>
                  </a:cubicBezTo>
                  <a:cubicBezTo>
                    <a:pt x="1594" y="6"/>
                    <a:pt x="1594" y="7"/>
                    <a:pt x="1594" y="8"/>
                  </a:cubicBezTo>
                  <a:close/>
                  <a:moveTo>
                    <a:pt x="1493" y="106"/>
                  </a:moveTo>
                  <a:cubicBezTo>
                    <a:pt x="1493" y="107"/>
                    <a:pt x="1493" y="107"/>
                    <a:pt x="1493" y="107"/>
                  </a:cubicBezTo>
                  <a:cubicBezTo>
                    <a:pt x="1492" y="108"/>
                    <a:pt x="1492" y="108"/>
                    <a:pt x="1491" y="108"/>
                  </a:cubicBezTo>
                  <a:cubicBezTo>
                    <a:pt x="1491" y="108"/>
                    <a:pt x="1490" y="108"/>
                    <a:pt x="1489" y="109"/>
                  </a:cubicBezTo>
                  <a:cubicBezTo>
                    <a:pt x="1488" y="109"/>
                    <a:pt x="1487" y="109"/>
                    <a:pt x="1486" y="109"/>
                  </a:cubicBezTo>
                  <a:cubicBezTo>
                    <a:pt x="1484" y="109"/>
                    <a:pt x="1483" y="109"/>
                    <a:pt x="1482" y="109"/>
                  </a:cubicBezTo>
                  <a:cubicBezTo>
                    <a:pt x="1482" y="108"/>
                    <a:pt x="1481" y="108"/>
                    <a:pt x="1480" y="108"/>
                  </a:cubicBezTo>
                  <a:cubicBezTo>
                    <a:pt x="1480" y="108"/>
                    <a:pt x="1479" y="108"/>
                    <a:pt x="1479" y="107"/>
                  </a:cubicBezTo>
                  <a:cubicBezTo>
                    <a:pt x="1479" y="107"/>
                    <a:pt x="1479" y="107"/>
                    <a:pt x="1479" y="106"/>
                  </a:cubicBezTo>
                  <a:cubicBezTo>
                    <a:pt x="1479" y="4"/>
                    <a:pt x="1479" y="4"/>
                    <a:pt x="1479" y="4"/>
                  </a:cubicBezTo>
                  <a:cubicBezTo>
                    <a:pt x="1479" y="4"/>
                    <a:pt x="1479" y="3"/>
                    <a:pt x="1479" y="3"/>
                  </a:cubicBezTo>
                  <a:cubicBezTo>
                    <a:pt x="1479" y="3"/>
                    <a:pt x="1480" y="2"/>
                    <a:pt x="1480" y="2"/>
                  </a:cubicBezTo>
                  <a:cubicBezTo>
                    <a:pt x="1481" y="2"/>
                    <a:pt x="1482" y="2"/>
                    <a:pt x="1483" y="2"/>
                  </a:cubicBezTo>
                  <a:cubicBezTo>
                    <a:pt x="1483" y="2"/>
                    <a:pt x="1485" y="1"/>
                    <a:pt x="1486" y="1"/>
                  </a:cubicBezTo>
                  <a:cubicBezTo>
                    <a:pt x="1487" y="1"/>
                    <a:pt x="1488" y="2"/>
                    <a:pt x="1489" y="2"/>
                  </a:cubicBezTo>
                  <a:cubicBezTo>
                    <a:pt x="1490" y="2"/>
                    <a:pt x="1491" y="2"/>
                    <a:pt x="1491" y="2"/>
                  </a:cubicBezTo>
                  <a:cubicBezTo>
                    <a:pt x="1492" y="2"/>
                    <a:pt x="1492" y="3"/>
                    <a:pt x="1493" y="3"/>
                  </a:cubicBezTo>
                  <a:cubicBezTo>
                    <a:pt x="1493" y="3"/>
                    <a:pt x="1493" y="4"/>
                    <a:pt x="1493" y="4"/>
                  </a:cubicBezTo>
                  <a:lnTo>
                    <a:pt x="1493" y="106"/>
                  </a:lnTo>
                  <a:close/>
                  <a:moveTo>
                    <a:pt x="1452" y="79"/>
                  </a:moveTo>
                  <a:cubicBezTo>
                    <a:pt x="1452" y="83"/>
                    <a:pt x="1451" y="88"/>
                    <a:pt x="1449" y="92"/>
                  </a:cubicBezTo>
                  <a:cubicBezTo>
                    <a:pt x="1447" y="96"/>
                    <a:pt x="1445" y="99"/>
                    <a:pt x="1442" y="102"/>
                  </a:cubicBezTo>
                  <a:cubicBezTo>
                    <a:pt x="1438" y="104"/>
                    <a:pt x="1434" y="107"/>
                    <a:pt x="1430" y="108"/>
                  </a:cubicBezTo>
                  <a:cubicBezTo>
                    <a:pt x="1426" y="109"/>
                    <a:pt x="1421" y="110"/>
                    <a:pt x="1416" y="110"/>
                  </a:cubicBezTo>
                  <a:cubicBezTo>
                    <a:pt x="1412" y="110"/>
                    <a:pt x="1409" y="110"/>
                    <a:pt x="1406" y="109"/>
                  </a:cubicBezTo>
                  <a:cubicBezTo>
                    <a:pt x="1403" y="108"/>
                    <a:pt x="1400" y="108"/>
                    <a:pt x="1398" y="107"/>
                  </a:cubicBezTo>
                  <a:cubicBezTo>
                    <a:pt x="1395" y="106"/>
                    <a:pt x="1393" y="105"/>
                    <a:pt x="1392" y="104"/>
                  </a:cubicBezTo>
                  <a:cubicBezTo>
                    <a:pt x="1390" y="103"/>
                    <a:pt x="1389" y="102"/>
                    <a:pt x="1388" y="102"/>
                  </a:cubicBezTo>
                  <a:cubicBezTo>
                    <a:pt x="1388" y="101"/>
                    <a:pt x="1387" y="100"/>
                    <a:pt x="1387" y="99"/>
                  </a:cubicBezTo>
                  <a:cubicBezTo>
                    <a:pt x="1387" y="98"/>
                    <a:pt x="1386" y="97"/>
                    <a:pt x="1386" y="95"/>
                  </a:cubicBezTo>
                  <a:cubicBezTo>
                    <a:pt x="1386" y="94"/>
                    <a:pt x="1387" y="93"/>
                    <a:pt x="1387" y="92"/>
                  </a:cubicBezTo>
                  <a:cubicBezTo>
                    <a:pt x="1387" y="91"/>
                    <a:pt x="1387" y="91"/>
                    <a:pt x="1387" y="90"/>
                  </a:cubicBezTo>
                  <a:cubicBezTo>
                    <a:pt x="1387" y="90"/>
                    <a:pt x="1388" y="89"/>
                    <a:pt x="1388" y="89"/>
                  </a:cubicBezTo>
                  <a:cubicBezTo>
                    <a:pt x="1388" y="89"/>
                    <a:pt x="1389" y="89"/>
                    <a:pt x="1389" y="89"/>
                  </a:cubicBezTo>
                  <a:cubicBezTo>
                    <a:pt x="1390" y="89"/>
                    <a:pt x="1391" y="89"/>
                    <a:pt x="1392" y="90"/>
                  </a:cubicBezTo>
                  <a:cubicBezTo>
                    <a:pt x="1394" y="91"/>
                    <a:pt x="1396" y="92"/>
                    <a:pt x="1398" y="93"/>
                  </a:cubicBezTo>
                  <a:cubicBezTo>
                    <a:pt x="1400" y="94"/>
                    <a:pt x="1403" y="95"/>
                    <a:pt x="1406" y="96"/>
                  </a:cubicBezTo>
                  <a:cubicBezTo>
                    <a:pt x="1409" y="97"/>
                    <a:pt x="1412" y="98"/>
                    <a:pt x="1416" y="98"/>
                  </a:cubicBezTo>
                  <a:cubicBezTo>
                    <a:pt x="1419" y="98"/>
                    <a:pt x="1422" y="97"/>
                    <a:pt x="1425" y="97"/>
                  </a:cubicBezTo>
                  <a:cubicBezTo>
                    <a:pt x="1427" y="96"/>
                    <a:pt x="1430" y="95"/>
                    <a:pt x="1431" y="93"/>
                  </a:cubicBezTo>
                  <a:cubicBezTo>
                    <a:pt x="1433" y="92"/>
                    <a:pt x="1435" y="90"/>
                    <a:pt x="1436" y="88"/>
                  </a:cubicBezTo>
                  <a:cubicBezTo>
                    <a:pt x="1437" y="85"/>
                    <a:pt x="1437" y="83"/>
                    <a:pt x="1437" y="80"/>
                  </a:cubicBezTo>
                  <a:cubicBezTo>
                    <a:pt x="1437" y="77"/>
                    <a:pt x="1436" y="74"/>
                    <a:pt x="1435" y="72"/>
                  </a:cubicBezTo>
                  <a:cubicBezTo>
                    <a:pt x="1434" y="70"/>
                    <a:pt x="1432" y="68"/>
                    <a:pt x="1430" y="67"/>
                  </a:cubicBezTo>
                  <a:cubicBezTo>
                    <a:pt x="1427" y="65"/>
                    <a:pt x="1425" y="64"/>
                    <a:pt x="1422" y="62"/>
                  </a:cubicBezTo>
                  <a:cubicBezTo>
                    <a:pt x="1419" y="61"/>
                    <a:pt x="1416" y="60"/>
                    <a:pt x="1413" y="58"/>
                  </a:cubicBezTo>
                  <a:cubicBezTo>
                    <a:pt x="1410" y="57"/>
                    <a:pt x="1407" y="55"/>
                    <a:pt x="1404" y="54"/>
                  </a:cubicBezTo>
                  <a:cubicBezTo>
                    <a:pt x="1401" y="52"/>
                    <a:pt x="1399" y="50"/>
                    <a:pt x="1397" y="48"/>
                  </a:cubicBezTo>
                  <a:cubicBezTo>
                    <a:pt x="1394" y="45"/>
                    <a:pt x="1393" y="43"/>
                    <a:pt x="1391" y="39"/>
                  </a:cubicBezTo>
                  <a:cubicBezTo>
                    <a:pt x="1390" y="36"/>
                    <a:pt x="1389" y="33"/>
                    <a:pt x="1389" y="28"/>
                  </a:cubicBezTo>
                  <a:cubicBezTo>
                    <a:pt x="1389" y="24"/>
                    <a:pt x="1390" y="20"/>
                    <a:pt x="1392" y="16"/>
                  </a:cubicBezTo>
                  <a:cubicBezTo>
                    <a:pt x="1393" y="13"/>
                    <a:pt x="1395" y="10"/>
                    <a:pt x="1398" y="8"/>
                  </a:cubicBezTo>
                  <a:cubicBezTo>
                    <a:pt x="1401" y="5"/>
                    <a:pt x="1405" y="3"/>
                    <a:pt x="1409" y="2"/>
                  </a:cubicBezTo>
                  <a:cubicBezTo>
                    <a:pt x="1413" y="1"/>
                    <a:pt x="1417" y="0"/>
                    <a:pt x="1421" y="0"/>
                  </a:cubicBezTo>
                  <a:cubicBezTo>
                    <a:pt x="1424" y="0"/>
                    <a:pt x="1426" y="1"/>
                    <a:pt x="1429" y="1"/>
                  </a:cubicBezTo>
                  <a:cubicBezTo>
                    <a:pt x="1431" y="1"/>
                    <a:pt x="1433" y="2"/>
                    <a:pt x="1435" y="3"/>
                  </a:cubicBezTo>
                  <a:cubicBezTo>
                    <a:pt x="1437" y="3"/>
                    <a:pt x="1439" y="4"/>
                    <a:pt x="1441" y="5"/>
                  </a:cubicBezTo>
                  <a:cubicBezTo>
                    <a:pt x="1443" y="6"/>
                    <a:pt x="1444" y="7"/>
                    <a:pt x="1444" y="7"/>
                  </a:cubicBezTo>
                  <a:cubicBezTo>
                    <a:pt x="1445" y="8"/>
                    <a:pt x="1445" y="8"/>
                    <a:pt x="1445" y="8"/>
                  </a:cubicBezTo>
                  <a:cubicBezTo>
                    <a:pt x="1445" y="9"/>
                    <a:pt x="1445" y="9"/>
                    <a:pt x="1446" y="9"/>
                  </a:cubicBezTo>
                  <a:cubicBezTo>
                    <a:pt x="1446" y="10"/>
                    <a:pt x="1446" y="10"/>
                    <a:pt x="1446" y="11"/>
                  </a:cubicBezTo>
                  <a:cubicBezTo>
                    <a:pt x="1446" y="12"/>
                    <a:pt x="1446" y="13"/>
                    <a:pt x="1446" y="14"/>
                  </a:cubicBezTo>
                  <a:cubicBezTo>
                    <a:pt x="1446" y="15"/>
                    <a:pt x="1446" y="15"/>
                    <a:pt x="1446" y="16"/>
                  </a:cubicBezTo>
                  <a:cubicBezTo>
                    <a:pt x="1446" y="17"/>
                    <a:pt x="1446" y="18"/>
                    <a:pt x="1445" y="18"/>
                  </a:cubicBezTo>
                  <a:cubicBezTo>
                    <a:pt x="1445" y="19"/>
                    <a:pt x="1445" y="19"/>
                    <a:pt x="1445" y="19"/>
                  </a:cubicBezTo>
                  <a:cubicBezTo>
                    <a:pt x="1444" y="20"/>
                    <a:pt x="1444" y="20"/>
                    <a:pt x="1444" y="20"/>
                  </a:cubicBezTo>
                  <a:cubicBezTo>
                    <a:pt x="1443" y="20"/>
                    <a:pt x="1442" y="19"/>
                    <a:pt x="1441" y="19"/>
                  </a:cubicBezTo>
                  <a:cubicBezTo>
                    <a:pt x="1440" y="18"/>
                    <a:pt x="1438" y="17"/>
                    <a:pt x="1436" y="16"/>
                  </a:cubicBezTo>
                  <a:cubicBezTo>
                    <a:pt x="1434" y="15"/>
                    <a:pt x="1432" y="14"/>
                    <a:pt x="1430" y="13"/>
                  </a:cubicBezTo>
                  <a:cubicBezTo>
                    <a:pt x="1427" y="13"/>
                    <a:pt x="1424" y="12"/>
                    <a:pt x="1421" y="12"/>
                  </a:cubicBezTo>
                  <a:cubicBezTo>
                    <a:pt x="1418" y="12"/>
                    <a:pt x="1415" y="13"/>
                    <a:pt x="1413" y="13"/>
                  </a:cubicBezTo>
                  <a:cubicBezTo>
                    <a:pt x="1411" y="14"/>
                    <a:pt x="1409" y="15"/>
                    <a:pt x="1408" y="17"/>
                  </a:cubicBezTo>
                  <a:cubicBezTo>
                    <a:pt x="1406" y="18"/>
                    <a:pt x="1405" y="19"/>
                    <a:pt x="1405" y="21"/>
                  </a:cubicBezTo>
                  <a:cubicBezTo>
                    <a:pt x="1404" y="23"/>
                    <a:pt x="1403" y="25"/>
                    <a:pt x="1403" y="27"/>
                  </a:cubicBezTo>
                  <a:cubicBezTo>
                    <a:pt x="1403" y="30"/>
                    <a:pt x="1404" y="32"/>
                    <a:pt x="1406" y="35"/>
                  </a:cubicBezTo>
                  <a:cubicBezTo>
                    <a:pt x="1407" y="37"/>
                    <a:pt x="1409" y="39"/>
                    <a:pt x="1411" y="40"/>
                  </a:cubicBezTo>
                  <a:cubicBezTo>
                    <a:pt x="1413" y="42"/>
                    <a:pt x="1416" y="43"/>
                    <a:pt x="1419" y="45"/>
                  </a:cubicBezTo>
                  <a:cubicBezTo>
                    <a:pt x="1422" y="46"/>
                    <a:pt x="1425" y="48"/>
                    <a:pt x="1428" y="49"/>
                  </a:cubicBezTo>
                  <a:cubicBezTo>
                    <a:pt x="1431" y="50"/>
                    <a:pt x="1434" y="52"/>
                    <a:pt x="1437" y="54"/>
                  </a:cubicBezTo>
                  <a:cubicBezTo>
                    <a:pt x="1439" y="55"/>
                    <a:pt x="1442" y="57"/>
                    <a:pt x="1444" y="59"/>
                  </a:cubicBezTo>
                  <a:cubicBezTo>
                    <a:pt x="1447" y="62"/>
                    <a:pt x="1448" y="64"/>
                    <a:pt x="1450" y="68"/>
                  </a:cubicBezTo>
                  <a:cubicBezTo>
                    <a:pt x="1451" y="71"/>
                    <a:pt x="1452" y="74"/>
                    <a:pt x="1452" y="7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7"/>
            <p:cNvSpPr/>
            <p:nvPr/>
          </p:nvSpPr>
          <p:spPr bwMode="auto">
            <a:xfrm>
              <a:off x="3600940" y="5175672"/>
              <a:ext cx="475474" cy="584915"/>
            </a:xfrm>
            <a:custGeom>
              <a:avLst/>
              <a:gdLst>
                <a:gd name="T0" fmla="*/ 112 w 271"/>
                <a:gd name="T1" fmla="*/ 216 h 332"/>
                <a:gd name="T2" fmla="*/ 75 w 271"/>
                <a:gd name="T3" fmla="*/ 291 h 332"/>
                <a:gd name="T4" fmla="*/ 38 w 271"/>
                <a:gd name="T5" fmla="*/ 324 h 332"/>
                <a:gd name="T6" fmla="*/ 35 w 271"/>
                <a:gd name="T7" fmla="*/ 316 h 332"/>
                <a:gd name="T8" fmla="*/ 9 w 271"/>
                <a:gd name="T9" fmla="*/ 324 h 332"/>
                <a:gd name="T10" fmla="*/ 83 w 271"/>
                <a:gd name="T11" fmla="*/ 238 h 332"/>
                <a:gd name="T12" fmla="*/ 104 w 271"/>
                <a:gd name="T13" fmla="*/ 170 h 332"/>
                <a:gd name="T14" fmla="*/ 97 w 271"/>
                <a:gd name="T15" fmla="*/ 163 h 332"/>
                <a:gd name="T16" fmla="*/ 45 w 271"/>
                <a:gd name="T17" fmla="*/ 182 h 332"/>
                <a:gd name="T18" fmla="*/ 21 w 271"/>
                <a:gd name="T19" fmla="*/ 165 h 332"/>
                <a:gd name="T20" fmla="*/ 33 w 271"/>
                <a:gd name="T21" fmla="*/ 154 h 332"/>
                <a:gd name="T22" fmla="*/ 108 w 271"/>
                <a:gd name="T23" fmla="*/ 126 h 332"/>
                <a:gd name="T24" fmla="*/ 121 w 271"/>
                <a:gd name="T25" fmla="*/ 48 h 332"/>
                <a:gd name="T26" fmla="*/ 109 w 271"/>
                <a:gd name="T27" fmla="*/ 26 h 332"/>
                <a:gd name="T28" fmla="*/ 113 w 271"/>
                <a:gd name="T29" fmla="*/ 4 h 332"/>
                <a:gd name="T30" fmla="*/ 143 w 271"/>
                <a:gd name="T31" fmla="*/ 35 h 332"/>
                <a:gd name="T32" fmla="*/ 141 w 271"/>
                <a:gd name="T33" fmla="*/ 79 h 332"/>
                <a:gd name="T34" fmla="*/ 138 w 271"/>
                <a:gd name="T35" fmla="*/ 114 h 332"/>
                <a:gd name="T36" fmla="*/ 161 w 271"/>
                <a:gd name="T37" fmla="*/ 107 h 332"/>
                <a:gd name="T38" fmla="*/ 190 w 271"/>
                <a:gd name="T39" fmla="*/ 108 h 332"/>
                <a:gd name="T40" fmla="*/ 197 w 271"/>
                <a:gd name="T41" fmla="*/ 119 h 332"/>
                <a:gd name="T42" fmla="*/ 187 w 271"/>
                <a:gd name="T43" fmla="*/ 134 h 332"/>
                <a:gd name="T44" fmla="*/ 157 w 271"/>
                <a:gd name="T45" fmla="*/ 142 h 332"/>
                <a:gd name="T46" fmla="*/ 130 w 271"/>
                <a:gd name="T47" fmla="*/ 156 h 332"/>
                <a:gd name="T48" fmla="*/ 128 w 271"/>
                <a:gd name="T49" fmla="*/ 185 h 332"/>
                <a:gd name="T50" fmla="*/ 148 w 271"/>
                <a:gd name="T51" fmla="*/ 208 h 332"/>
                <a:gd name="T52" fmla="*/ 187 w 271"/>
                <a:gd name="T53" fmla="*/ 258 h 332"/>
                <a:gd name="T54" fmla="*/ 241 w 271"/>
                <a:gd name="T55" fmla="*/ 293 h 332"/>
                <a:gd name="T56" fmla="*/ 265 w 271"/>
                <a:gd name="T57" fmla="*/ 302 h 332"/>
                <a:gd name="T58" fmla="*/ 261 w 271"/>
                <a:gd name="T59" fmla="*/ 315 h 332"/>
                <a:gd name="T60" fmla="*/ 255 w 271"/>
                <a:gd name="T61" fmla="*/ 323 h 332"/>
                <a:gd name="T62" fmla="*/ 204 w 271"/>
                <a:gd name="T63" fmla="*/ 315 h 332"/>
                <a:gd name="T64" fmla="*/ 160 w 271"/>
                <a:gd name="T65" fmla="*/ 271 h 332"/>
                <a:gd name="T66" fmla="*/ 122 w 271"/>
                <a:gd name="T67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" h="332">
                  <a:moveTo>
                    <a:pt x="115" y="212"/>
                  </a:moveTo>
                  <a:cubicBezTo>
                    <a:pt x="113" y="214"/>
                    <a:pt x="113" y="215"/>
                    <a:pt x="112" y="216"/>
                  </a:cubicBezTo>
                  <a:cubicBezTo>
                    <a:pt x="106" y="230"/>
                    <a:pt x="101" y="244"/>
                    <a:pt x="94" y="257"/>
                  </a:cubicBezTo>
                  <a:cubicBezTo>
                    <a:pt x="89" y="269"/>
                    <a:pt x="83" y="281"/>
                    <a:pt x="75" y="291"/>
                  </a:cubicBezTo>
                  <a:cubicBezTo>
                    <a:pt x="70" y="297"/>
                    <a:pt x="66" y="303"/>
                    <a:pt x="60" y="308"/>
                  </a:cubicBezTo>
                  <a:cubicBezTo>
                    <a:pt x="54" y="314"/>
                    <a:pt x="46" y="319"/>
                    <a:pt x="38" y="324"/>
                  </a:cubicBezTo>
                  <a:cubicBezTo>
                    <a:pt x="37" y="325"/>
                    <a:pt x="19" y="332"/>
                    <a:pt x="18" y="331"/>
                  </a:cubicBezTo>
                  <a:cubicBezTo>
                    <a:pt x="18" y="330"/>
                    <a:pt x="35" y="322"/>
                    <a:pt x="35" y="316"/>
                  </a:cubicBezTo>
                  <a:cubicBezTo>
                    <a:pt x="26" y="321"/>
                    <a:pt x="11" y="328"/>
                    <a:pt x="0" y="327"/>
                  </a:cubicBezTo>
                  <a:cubicBezTo>
                    <a:pt x="5" y="325"/>
                    <a:pt x="8" y="324"/>
                    <a:pt x="9" y="324"/>
                  </a:cubicBezTo>
                  <a:cubicBezTo>
                    <a:pt x="29" y="315"/>
                    <a:pt x="45" y="301"/>
                    <a:pt x="57" y="283"/>
                  </a:cubicBezTo>
                  <a:cubicBezTo>
                    <a:pt x="67" y="269"/>
                    <a:pt x="77" y="255"/>
                    <a:pt x="83" y="238"/>
                  </a:cubicBezTo>
                  <a:cubicBezTo>
                    <a:pt x="87" y="227"/>
                    <a:pt x="92" y="217"/>
                    <a:pt x="96" y="205"/>
                  </a:cubicBezTo>
                  <a:cubicBezTo>
                    <a:pt x="99" y="194"/>
                    <a:pt x="101" y="182"/>
                    <a:pt x="104" y="170"/>
                  </a:cubicBezTo>
                  <a:cubicBezTo>
                    <a:pt x="104" y="169"/>
                    <a:pt x="104" y="168"/>
                    <a:pt x="104" y="167"/>
                  </a:cubicBezTo>
                  <a:cubicBezTo>
                    <a:pt x="103" y="162"/>
                    <a:pt x="102" y="161"/>
                    <a:pt x="97" y="163"/>
                  </a:cubicBezTo>
                  <a:cubicBezTo>
                    <a:pt x="83" y="171"/>
                    <a:pt x="67" y="176"/>
                    <a:pt x="52" y="180"/>
                  </a:cubicBezTo>
                  <a:cubicBezTo>
                    <a:pt x="49" y="180"/>
                    <a:pt x="47" y="181"/>
                    <a:pt x="45" y="182"/>
                  </a:cubicBezTo>
                  <a:cubicBezTo>
                    <a:pt x="36" y="187"/>
                    <a:pt x="26" y="182"/>
                    <a:pt x="23" y="172"/>
                  </a:cubicBezTo>
                  <a:cubicBezTo>
                    <a:pt x="23" y="170"/>
                    <a:pt x="21" y="167"/>
                    <a:pt x="21" y="165"/>
                  </a:cubicBezTo>
                  <a:cubicBezTo>
                    <a:pt x="21" y="163"/>
                    <a:pt x="22" y="160"/>
                    <a:pt x="24" y="159"/>
                  </a:cubicBezTo>
                  <a:cubicBezTo>
                    <a:pt x="26" y="157"/>
                    <a:pt x="30" y="155"/>
                    <a:pt x="33" y="154"/>
                  </a:cubicBezTo>
                  <a:cubicBezTo>
                    <a:pt x="46" y="152"/>
                    <a:pt x="58" y="147"/>
                    <a:pt x="70" y="141"/>
                  </a:cubicBezTo>
                  <a:cubicBezTo>
                    <a:pt x="82" y="136"/>
                    <a:pt x="95" y="131"/>
                    <a:pt x="108" y="126"/>
                  </a:cubicBezTo>
                  <a:cubicBezTo>
                    <a:pt x="113" y="124"/>
                    <a:pt x="116" y="122"/>
                    <a:pt x="116" y="116"/>
                  </a:cubicBezTo>
                  <a:cubicBezTo>
                    <a:pt x="119" y="93"/>
                    <a:pt x="123" y="71"/>
                    <a:pt x="121" y="48"/>
                  </a:cubicBezTo>
                  <a:cubicBezTo>
                    <a:pt x="120" y="41"/>
                    <a:pt x="119" y="34"/>
                    <a:pt x="111" y="31"/>
                  </a:cubicBezTo>
                  <a:cubicBezTo>
                    <a:pt x="110" y="30"/>
                    <a:pt x="109" y="28"/>
                    <a:pt x="109" y="26"/>
                  </a:cubicBezTo>
                  <a:cubicBezTo>
                    <a:pt x="108" y="24"/>
                    <a:pt x="108" y="21"/>
                    <a:pt x="108" y="19"/>
                  </a:cubicBezTo>
                  <a:cubicBezTo>
                    <a:pt x="107" y="12"/>
                    <a:pt x="107" y="7"/>
                    <a:pt x="113" y="4"/>
                  </a:cubicBezTo>
                  <a:cubicBezTo>
                    <a:pt x="121" y="0"/>
                    <a:pt x="128" y="0"/>
                    <a:pt x="132" y="6"/>
                  </a:cubicBezTo>
                  <a:cubicBezTo>
                    <a:pt x="139" y="14"/>
                    <a:pt x="143" y="24"/>
                    <a:pt x="143" y="35"/>
                  </a:cubicBezTo>
                  <a:cubicBezTo>
                    <a:pt x="144" y="41"/>
                    <a:pt x="144" y="48"/>
                    <a:pt x="144" y="54"/>
                  </a:cubicBezTo>
                  <a:cubicBezTo>
                    <a:pt x="143" y="62"/>
                    <a:pt x="142" y="71"/>
                    <a:pt x="141" y="79"/>
                  </a:cubicBezTo>
                  <a:cubicBezTo>
                    <a:pt x="140" y="88"/>
                    <a:pt x="139" y="97"/>
                    <a:pt x="138" y="107"/>
                  </a:cubicBezTo>
                  <a:cubicBezTo>
                    <a:pt x="138" y="109"/>
                    <a:pt x="138" y="111"/>
                    <a:pt x="138" y="114"/>
                  </a:cubicBezTo>
                  <a:cubicBezTo>
                    <a:pt x="144" y="112"/>
                    <a:pt x="150" y="111"/>
                    <a:pt x="155" y="109"/>
                  </a:cubicBezTo>
                  <a:cubicBezTo>
                    <a:pt x="157" y="108"/>
                    <a:pt x="159" y="107"/>
                    <a:pt x="161" y="107"/>
                  </a:cubicBezTo>
                  <a:cubicBezTo>
                    <a:pt x="167" y="106"/>
                    <a:pt x="173" y="105"/>
                    <a:pt x="178" y="105"/>
                  </a:cubicBezTo>
                  <a:cubicBezTo>
                    <a:pt x="183" y="104"/>
                    <a:pt x="187" y="105"/>
                    <a:pt x="190" y="108"/>
                  </a:cubicBezTo>
                  <a:cubicBezTo>
                    <a:pt x="190" y="109"/>
                    <a:pt x="191" y="110"/>
                    <a:pt x="192" y="110"/>
                  </a:cubicBezTo>
                  <a:cubicBezTo>
                    <a:pt x="196" y="112"/>
                    <a:pt x="198" y="115"/>
                    <a:pt x="197" y="119"/>
                  </a:cubicBezTo>
                  <a:cubicBezTo>
                    <a:pt x="196" y="122"/>
                    <a:pt x="194" y="124"/>
                    <a:pt x="192" y="127"/>
                  </a:cubicBezTo>
                  <a:cubicBezTo>
                    <a:pt x="191" y="129"/>
                    <a:pt x="189" y="132"/>
                    <a:pt x="187" y="134"/>
                  </a:cubicBezTo>
                  <a:cubicBezTo>
                    <a:pt x="185" y="136"/>
                    <a:pt x="183" y="138"/>
                    <a:pt x="180" y="138"/>
                  </a:cubicBezTo>
                  <a:cubicBezTo>
                    <a:pt x="172" y="140"/>
                    <a:pt x="165" y="140"/>
                    <a:pt x="157" y="142"/>
                  </a:cubicBezTo>
                  <a:cubicBezTo>
                    <a:pt x="150" y="143"/>
                    <a:pt x="143" y="145"/>
                    <a:pt x="137" y="147"/>
                  </a:cubicBezTo>
                  <a:cubicBezTo>
                    <a:pt x="134" y="149"/>
                    <a:pt x="131" y="153"/>
                    <a:pt x="130" y="156"/>
                  </a:cubicBezTo>
                  <a:cubicBezTo>
                    <a:pt x="127" y="164"/>
                    <a:pt x="125" y="172"/>
                    <a:pt x="123" y="180"/>
                  </a:cubicBezTo>
                  <a:cubicBezTo>
                    <a:pt x="123" y="184"/>
                    <a:pt x="126" y="185"/>
                    <a:pt x="128" y="185"/>
                  </a:cubicBezTo>
                  <a:cubicBezTo>
                    <a:pt x="133" y="185"/>
                    <a:pt x="135" y="189"/>
                    <a:pt x="136" y="192"/>
                  </a:cubicBezTo>
                  <a:cubicBezTo>
                    <a:pt x="138" y="199"/>
                    <a:pt x="144" y="203"/>
                    <a:pt x="148" y="208"/>
                  </a:cubicBezTo>
                  <a:cubicBezTo>
                    <a:pt x="151" y="213"/>
                    <a:pt x="156" y="217"/>
                    <a:pt x="159" y="222"/>
                  </a:cubicBezTo>
                  <a:cubicBezTo>
                    <a:pt x="167" y="235"/>
                    <a:pt x="176" y="247"/>
                    <a:pt x="187" y="258"/>
                  </a:cubicBezTo>
                  <a:cubicBezTo>
                    <a:pt x="192" y="264"/>
                    <a:pt x="200" y="268"/>
                    <a:pt x="207" y="273"/>
                  </a:cubicBezTo>
                  <a:cubicBezTo>
                    <a:pt x="218" y="280"/>
                    <a:pt x="229" y="287"/>
                    <a:pt x="241" y="293"/>
                  </a:cubicBezTo>
                  <a:cubicBezTo>
                    <a:pt x="247" y="297"/>
                    <a:pt x="255" y="299"/>
                    <a:pt x="263" y="301"/>
                  </a:cubicBezTo>
                  <a:cubicBezTo>
                    <a:pt x="263" y="302"/>
                    <a:pt x="264" y="302"/>
                    <a:pt x="265" y="302"/>
                  </a:cubicBezTo>
                  <a:cubicBezTo>
                    <a:pt x="268" y="304"/>
                    <a:pt x="271" y="306"/>
                    <a:pt x="270" y="310"/>
                  </a:cubicBezTo>
                  <a:cubicBezTo>
                    <a:pt x="269" y="314"/>
                    <a:pt x="266" y="316"/>
                    <a:pt x="261" y="315"/>
                  </a:cubicBezTo>
                  <a:cubicBezTo>
                    <a:pt x="261" y="315"/>
                    <a:pt x="260" y="315"/>
                    <a:pt x="259" y="315"/>
                  </a:cubicBezTo>
                  <a:cubicBezTo>
                    <a:pt x="261" y="320"/>
                    <a:pt x="259" y="323"/>
                    <a:pt x="255" y="323"/>
                  </a:cubicBezTo>
                  <a:cubicBezTo>
                    <a:pt x="247" y="323"/>
                    <a:pt x="239" y="322"/>
                    <a:pt x="231" y="321"/>
                  </a:cubicBezTo>
                  <a:cubicBezTo>
                    <a:pt x="222" y="319"/>
                    <a:pt x="213" y="317"/>
                    <a:pt x="204" y="315"/>
                  </a:cubicBezTo>
                  <a:cubicBezTo>
                    <a:pt x="195" y="313"/>
                    <a:pt x="187" y="308"/>
                    <a:pt x="181" y="301"/>
                  </a:cubicBezTo>
                  <a:cubicBezTo>
                    <a:pt x="174" y="292"/>
                    <a:pt x="167" y="281"/>
                    <a:pt x="160" y="271"/>
                  </a:cubicBezTo>
                  <a:cubicBezTo>
                    <a:pt x="151" y="260"/>
                    <a:pt x="143" y="248"/>
                    <a:pt x="135" y="237"/>
                  </a:cubicBezTo>
                  <a:cubicBezTo>
                    <a:pt x="131" y="231"/>
                    <a:pt x="126" y="225"/>
                    <a:pt x="122" y="219"/>
                  </a:cubicBezTo>
                  <a:cubicBezTo>
                    <a:pt x="120" y="217"/>
                    <a:pt x="117" y="215"/>
                    <a:pt x="115" y="21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8"/>
            <p:cNvSpPr/>
            <p:nvPr/>
          </p:nvSpPr>
          <p:spPr bwMode="auto">
            <a:xfrm>
              <a:off x="2319070" y="5307345"/>
              <a:ext cx="426670" cy="443677"/>
            </a:xfrm>
            <a:custGeom>
              <a:avLst/>
              <a:gdLst>
                <a:gd name="T0" fmla="*/ 84 w 243"/>
                <a:gd name="T1" fmla="*/ 61 h 252"/>
                <a:gd name="T2" fmla="*/ 85 w 243"/>
                <a:gd name="T3" fmla="*/ 66 h 252"/>
                <a:gd name="T4" fmla="*/ 85 w 243"/>
                <a:gd name="T5" fmla="*/ 77 h 252"/>
                <a:gd name="T6" fmla="*/ 84 w 243"/>
                <a:gd name="T7" fmla="*/ 102 h 252"/>
                <a:gd name="T8" fmla="*/ 85 w 243"/>
                <a:gd name="T9" fmla="*/ 125 h 252"/>
                <a:gd name="T10" fmla="*/ 86 w 243"/>
                <a:gd name="T11" fmla="*/ 128 h 252"/>
                <a:gd name="T12" fmla="*/ 87 w 243"/>
                <a:gd name="T13" fmla="*/ 141 h 252"/>
                <a:gd name="T14" fmla="*/ 86 w 243"/>
                <a:gd name="T15" fmla="*/ 165 h 252"/>
                <a:gd name="T16" fmla="*/ 87 w 243"/>
                <a:gd name="T17" fmla="*/ 182 h 252"/>
                <a:gd name="T18" fmla="*/ 86 w 243"/>
                <a:gd name="T19" fmla="*/ 188 h 252"/>
                <a:gd name="T20" fmla="*/ 86 w 243"/>
                <a:gd name="T21" fmla="*/ 195 h 252"/>
                <a:gd name="T22" fmla="*/ 84 w 243"/>
                <a:gd name="T23" fmla="*/ 200 h 252"/>
                <a:gd name="T24" fmla="*/ 79 w 243"/>
                <a:gd name="T25" fmla="*/ 201 h 252"/>
                <a:gd name="T26" fmla="*/ 27 w 243"/>
                <a:gd name="T27" fmla="*/ 218 h 252"/>
                <a:gd name="T28" fmla="*/ 11 w 243"/>
                <a:gd name="T29" fmla="*/ 224 h 252"/>
                <a:gd name="T30" fmla="*/ 3 w 243"/>
                <a:gd name="T31" fmla="*/ 237 h 252"/>
                <a:gd name="T32" fmla="*/ 12 w 243"/>
                <a:gd name="T33" fmla="*/ 247 h 252"/>
                <a:gd name="T34" fmla="*/ 27 w 243"/>
                <a:gd name="T35" fmla="*/ 250 h 252"/>
                <a:gd name="T36" fmla="*/ 38 w 243"/>
                <a:gd name="T37" fmla="*/ 247 h 252"/>
                <a:gd name="T38" fmla="*/ 72 w 243"/>
                <a:gd name="T39" fmla="*/ 237 h 252"/>
                <a:gd name="T40" fmla="*/ 128 w 243"/>
                <a:gd name="T41" fmla="*/ 221 h 252"/>
                <a:gd name="T42" fmla="*/ 179 w 243"/>
                <a:gd name="T43" fmla="*/ 216 h 252"/>
                <a:gd name="T44" fmla="*/ 214 w 243"/>
                <a:gd name="T45" fmla="*/ 221 h 252"/>
                <a:gd name="T46" fmla="*/ 237 w 243"/>
                <a:gd name="T47" fmla="*/ 217 h 252"/>
                <a:gd name="T48" fmla="*/ 242 w 243"/>
                <a:gd name="T49" fmla="*/ 205 h 252"/>
                <a:gd name="T50" fmla="*/ 229 w 243"/>
                <a:gd name="T51" fmla="*/ 189 h 252"/>
                <a:gd name="T52" fmla="*/ 182 w 243"/>
                <a:gd name="T53" fmla="*/ 184 h 252"/>
                <a:gd name="T54" fmla="*/ 130 w 243"/>
                <a:gd name="T55" fmla="*/ 188 h 252"/>
                <a:gd name="T56" fmla="*/ 124 w 243"/>
                <a:gd name="T57" fmla="*/ 183 h 252"/>
                <a:gd name="T58" fmla="*/ 124 w 243"/>
                <a:gd name="T59" fmla="*/ 139 h 252"/>
                <a:gd name="T60" fmla="*/ 132 w 243"/>
                <a:gd name="T61" fmla="*/ 126 h 252"/>
                <a:gd name="T62" fmla="*/ 137 w 243"/>
                <a:gd name="T63" fmla="*/ 123 h 252"/>
                <a:gd name="T64" fmla="*/ 152 w 243"/>
                <a:gd name="T65" fmla="*/ 119 h 252"/>
                <a:gd name="T66" fmla="*/ 165 w 243"/>
                <a:gd name="T67" fmla="*/ 117 h 252"/>
                <a:gd name="T68" fmla="*/ 179 w 243"/>
                <a:gd name="T69" fmla="*/ 108 h 252"/>
                <a:gd name="T70" fmla="*/ 178 w 243"/>
                <a:gd name="T71" fmla="*/ 92 h 252"/>
                <a:gd name="T72" fmla="*/ 159 w 243"/>
                <a:gd name="T73" fmla="*/ 87 h 252"/>
                <a:gd name="T74" fmla="*/ 129 w 243"/>
                <a:gd name="T75" fmla="*/ 97 h 252"/>
                <a:gd name="T76" fmla="*/ 124 w 243"/>
                <a:gd name="T77" fmla="*/ 94 h 252"/>
                <a:gd name="T78" fmla="*/ 127 w 243"/>
                <a:gd name="T79" fmla="*/ 42 h 252"/>
                <a:gd name="T80" fmla="*/ 129 w 243"/>
                <a:gd name="T81" fmla="*/ 27 h 252"/>
                <a:gd name="T82" fmla="*/ 128 w 243"/>
                <a:gd name="T83" fmla="*/ 23 h 252"/>
                <a:gd name="T84" fmla="*/ 115 w 243"/>
                <a:gd name="T85" fmla="*/ 6 h 252"/>
                <a:gd name="T86" fmla="*/ 97 w 243"/>
                <a:gd name="T87" fmla="*/ 2 h 252"/>
                <a:gd name="T88" fmla="*/ 96 w 243"/>
                <a:gd name="T89" fmla="*/ 2 h 252"/>
                <a:gd name="T90" fmla="*/ 85 w 243"/>
                <a:gd name="T91" fmla="*/ 10 h 252"/>
                <a:gd name="T92" fmla="*/ 84 w 243"/>
                <a:gd name="T93" fmla="*/ 13 h 252"/>
                <a:gd name="T94" fmla="*/ 85 w 243"/>
                <a:gd name="T95" fmla="*/ 36 h 252"/>
                <a:gd name="T96" fmla="*/ 84 w 243"/>
                <a:gd name="T97" fmla="*/ 6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3" h="252">
                  <a:moveTo>
                    <a:pt x="84" y="61"/>
                  </a:moveTo>
                  <a:cubicBezTo>
                    <a:pt x="85" y="63"/>
                    <a:pt x="85" y="65"/>
                    <a:pt x="85" y="66"/>
                  </a:cubicBezTo>
                  <a:cubicBezTo>
                    <a:pt x="85" y="70"/>
                    <a:pt x="85" y="74"/>
                    <a:pt x="85" y="77"/>
                  </a:cubicBezTo>
                  <a:cubicBezTo>
                    <a:pt x="85" y="85"/>
                    <a:pt x="85" y="94"/>
                    <a:pt x="84" y="102"/>
                  </a:cubicBezTo>
                  <a:cubicBezTo>
                    <a:pt x="84" y="110"/>
                    <a:pt x="89" y="117"/>
                    <a:pt x="85" y="125"/>
                  </a:cubicBezTo>
                  <a:cubicBezTo>
                    <a:pt x="85" y="126"/>
                    <a:pt x="86" y="127"/>
                    <a:pt x="86" y="128"/>
                  </a:cubicBezTo>
                  <a:cubicBezTo>
                    <a:pt x="86" y="132"/>
                    <a:pt x="87" y="137"/>
                    <a:pt x="87" y="141"/>
                  </a:cubicBezTo>
                  <a:cubicBezTo>
                    <a:pt x="87" y="149"/>
                    <a:pt x="86" y="157"/>
                    <a:pt x="86" y="165"/>
                  </a:cubicBezTo>
                  <a:cubicBezTo>
                    <a:pt x="86" y="171"/>
                    <a:pt x="86" y="177"/>
                    <a:pt x="87" y="182"/>
                  </a:cubicBezTo>
                  <a:cubicBezTo>
                    <a:pt x="87" y="184"/>
                    <a:pt x="87" y="186"/>
                    <a:pt x="86" y="188"/>
                  </a:cubicBezTo>
                  <a:cubicBezTo>
                    <a:pt x="85" y="190"/>
                    <a:pt x="85" y="192"/>
                    <a:pt x="86" y="195"/>
                  </a:cubicBezTo>
                  <a:cubicBezTo>
                    <a:pt x="87" y="197"/>
                    <a:pt x="87" y="199"/>
                    <a:pt x="84" y="200"/>
                  </a:cubicBezTo>
                  <a:cubicBezTo>
                    <a:pt x="82" y="200"/>
                    <a:pt x="80" y="201"/>
                    <a:pt x="79" y="201"/>
                  </a:cubicBezTo>
                  <a:cubicBezTo>
                    <a:pt x="61" y="207"/>
                    <a:pt x="45" y="212"/>
                    <a:pt x="27" y="218"/>
                  </a:cubicBezTo>
                  <a:cubicBezTo>
                    <a:pt x="22" y="220"/>
                    <a:pt x="16" y="223"/>
                    <a:pt x="11" y="224"/>
                  </a:cubicBezTo>
                  <a:cubicBezTo>
                    <a:pt x="3" y="224"/>
                    <a:pt x="0" y="232"/>
                    <a:pt x="3" y="237"/>
                  </a:cubicBezTo>
                  <a:cubicBezTo>
                    <a:pt x="6" y="241"/>
                    <a:pt x="9" y="244"/>
                    <a:pt x="12" y="247"/>
                  </a:cubicBezTo>
                  <a:cubicBezTo>
                    <a:pt x="16" y="252"/>
                    <a:pt x="22" y="252"/>
                    <a:pt x="27" y="250"/>
                  </a:cubicBezTo>
                  <a:cubicBezTo>
                    <a:pt x="31" y="249"/>
                    <a:pt x="34" y="248"/>
                    <a:pt x="38" y="247"/>
                  </a:cubicBezTo>
                  <a:cubicBezTo>
                    <a:pt x="49" y="244"/>
                    <a:pt x="61" y="241"/>
                    <a:pt x="72" y="237"/>
                  </a:cubicBezTo>
                  <a:cubicBezTo>
                    <a:pt x="90" y="230"/>
                    <a:pt x="108" y="223"/>
                    <a:pt x="128" y="221"/>
                  </a:cubicBezTo>
                  <a:cubicBezTo>
                    <a:pt x="145" y="218"/>
                    <a:pt x="162" y="219"/>
                    <a:pt x="179" y="216"/>
                  </a:cubicBezTo>
                  <a:cubicBezTo>
                    <a:pt x="191" y="214"/>
                    <a:pt x="203" y="217"/>
                    <a:pt x="214" y="221"/>
                  </a:cubicBezTo>
                  <a:cubicBezTo>
                    <a:pt x="223" y="224"/>
                    <a:pt x="230" y="222"/>
                    <a:pt x="237" y="217"/>
                  </a:cubicBezTo>
                  <a:cubicBezTo>
                    <a:pt x="240" y="214"/>
                    <a:pt x="243" y="209"/>
                    <a:pt x="242" y="205"/>
                  </a:cubicBezTo>
                  <a:cubicBezTo>
                    <a:pt x="242" y="197"/>
                    <a:pt x="237" y="191"/>
                    <a:pt x="229" y="189"/>
                  </a:cubicBezTo>
                  <a:cubicBezTo>
                    <a:pt x="214" y="184"/>
                    <a:pt x="198" y="182"/>
                    <a:pt x="182" y="184"/>
                  </a:cubicBezTo>
                  <a:cubicBezTo>
                    <a:pt x="165" y="185"/>
                    <a:pt x="147" y="187"/>
                    <a:pt x="130" y="188"/>
                  </a:cubicBezTo>
                  <a:cubicBezTo>
                    <a:pt x="125" y="189"/>
                    <a:pt x="124" y="189"/>
                    <a:pt x="124" y="183"/>
                  </a:cubicBezTo>
                  <a:cubicBezTo>
                    <a:pt x="124" y="168"/>
                    <a:pt x="124" y="153"/>
                    <a:pt x="124" y="139"/>
                  </a:cubicBezTo>
                  <a:cubicBezTo>
                    <a:pt x="124" y="132"/>
                    <a:pt x="126" y="128"/>
                    <a:pt x="132" y="126"/>
                  </a:cubicBezTo>
                  <a:cubicBezTo>
                    <a:pt x="133" y="125"/>
                    <a:pt x="135" y="124"/>
                    <a:pt x="137" y="123"/>
                  </a:cubicBezTo>
                  <a:cubicBezTo>
                    <a:pt x="142" y="121"/>
                    <a:pt x="147" y="120"/>
                    <a:pt x="152" y="119"/>
                  </a:cubicBezTo>
                  <a:cubicBezTo>
                    <a:pt x="156" y="118"/>
                    <a:pt x="161" y="119"/>
                    <a:pt x="165" y="117"/>
                  </a:cubicBezTo>
                  <a:cubicBezTo>
                    <a:pt x="170" y="115"/>
                    <a:pt x="175" y="111"/>
                    <a:pt x="179" y="108"/>
                  </a:cubicBezTo>
                  <a:cubicBezTo>
                    <a:pt x="184" y="103"/>
                    <a:pt x="183" y="97"/>
                    <a:pt x="178" y="92"/>
                  </a:cubicBezTo>
                  <a:cubicBezTo>
                    <a:pt x="173" y="86"/>
                    <a:pt x="165" y="85"/>
                    <a:pt x="159" y="87"/>
                  </a:cubicBezTo>
                  <a:cubicBezTo>
                    <a:pt x="148" y="90"/>
                    <a:pt x="139" y="94"/>
                    <a:pt x="129" y="97"/>
                  </a:cubicBezTo>
                  <a:cubicBezTo>
                    <a:pt x="124" y="99"/>
                    <a:pt x="124" y="100"/>
                    <a:pt x="124" y="94"/>
                  </a:cubicBezTo>
                  <a:cubicBezTo>
                    <a:pt x="125" y="77"/>
                    <a:pt x="125" y="59"/>
                    <a:pt x="127" y="42"/>
                  </a:cubicBezTo>
                  <a:cubicBezTo>
                    <a:pt x="127" y="37"/>
                    <a:pt x="126" y="31"/>
                    <a:pt x="129" y="27"/>
                  </a:cubicBezTo>
                  <a:cubicBezTo>
                    <a:pt x="129" y="26"/>
                    <a:pt x="129" y="24"/>
                    <a:pt x="128" y="23"/>
                  </a:cubicBezTo>
                  <a:cubicBezTo>
                    <a:pt x="124" y="17"/>
                    <a:pt x="119" y="12"/>
                    <a:pt x="115" y="6"/>
                  </a:cubicBezTo>
                  <a:cubicBezTo>
                    <a:pt x="112" y="3"/>
                    <a:pt x="100" y="0"/>
                    <a:pt x="97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2" y="5"/>
                    <a:pt x="88" y="7"/>
                    <a:pt x="85" y="10"/>
                  </a:cubicBezTo>
                  <a:cubicBezTo>
                    <a:pt x="84" y="11"/>
                    <a:pt x="84" y="13"/>
                    <a:pt x="84" y="13"/>
                  </a:cubicBezTo>
                  <a:cubicBezTo>
                    <a:pt x="85" y="21"/>
                    <a:pt x="85" y="28"/>
                    <a:pt x="85" y="36"/>
                  </a:cubicBezTo>
                  <a:lnTo>
                    <a:pt x="84" y="6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2921957" y="5168150"/>
              <a:ext cx="542765" cy="642593"/>
              <a:chOff x="3102298" y="5183391"/>
              <a:chExt cx="501880" cy="594188"/>
            </a:xfrm>
          </p:grpSpPr>
          <p:sp>
            <p:nvSpPr>
              <p:cNvPr id="109" name="Freeform 6"/>
              <p:cNvSpPr>
                <a:spLocks noEditPoints="1"/>
              </p:cNvSpPr>
              <p:nvPr/>
            </p:nvSpPr>
            <p:spPr bwMode="auto">
              <a:xfrm>
                <a:off x="3202811" y="5183391"/>
                <a:ext cx="401367" cy="594188"/>
              </a:xfrm>
              <a:custGeom>
                <a:avLst/>
                <a:gdLst>
                  <a:gd name="T0" fmla="*/ 100 w 247"/>
                  <a:gd name="T1" fmla="*/ 342 h 365"/>
                  <a:gd name="T2" fmla="*/ 105 w 247"/>
                  <a:gd name="T3" fmla="*/ 338 h 365"/>
                  <a:gd name="T4" fmla="*/ 100 w 247"/>
                  <a:gd name="T5" fmla="*/ 337 h 365"/>
                  <a:gd name="T6" fmla="*/ 52 w 247"/>
                  <a:gd name="T7" fmla="*/ 333 h 365"/>
                  <a:gd name="T8" fmla="*/ 34 w 247"/>
                  <a:gd name="T9" fmla="*/ 311 h 365"/>
                  <a:gd name="T10" fmla="*/ 35 w 247"/>
                  <a:gd name="T11" fmla="*/ 265 h 365"/>
                  <a:gd name="T12" fmla="*/ 30 w 247"/>
                  <a:gd name="T13" fmla="*/ 261 h 365"/>
                  <a:gd name="T14" fmla="*/ 10 w 247"/>
                  <a:gd name="T15" fmla="*/ 265 h 365"/>
                  <a:gd name="T16" fmla="*/ 8 w 247"/>
                  <a:gd name="T17" fmla="*/ 247 h 365"/>
                  <a:gd name="T18" fmla="*/ 43 w 247"/>
                  <a:gd name="T19" fmla="*/ 230 h 365"/>
                  <a:gd name="T20" fmla="*/ 78 w 247"/>
                  <a:gd name="T21" fmla="*/ 153 h 365"/>
                  <a:gd name="T22" fmla="*/ 96 w 247"/>
                  <a:gd name="T23" fmla="*/ 119 h 365"/>
                  <a:gd name="T24" fmla="*/ 68 w 247"/>
                  <a:gd name="T25" fmla="*/ 133 h 365"/>
                  <a:gd name="T26" fmla="*/ 49 w 247"/>
                  <a:gd name="T27" fmla="*/ 132 h 365"/>
                  <a:gd name="T28" fmla="*/ 52 w 247"/>
                  <a:gd name="T29" fmla="*/ 64 h 365"/>
                  <a:gd name="T30" fmla="*/ 82 w 247"/>
                  <a:gd name="T31" fmla="*/ 12 h 365"/>
                  <a:gd name="T32" fmla="*/ 115 w 247"/>
                  <a:gd name="T33" fmla="*/ 19 h 365"/>
                  <a:gd name="T34" fmla="*/ 95 w 247"/>
                  <a:gd name="T35" fmla="*/ 66 h 365"/>
                  <a:gd name="T36" fmla="*/ 81 w 247"/>
                  <a:gd name="T37" fmla="*/ 91 h 365"/>
                  <a:gd name="T38" fmla="*/ 127 w 247"/>
                  <a:gd name="T39" fmla="*/ 67 h 365"/>
                  <a:gd name="T40" fmla="*/ 157 w 247"/>
                  <a:gd name="T41" fmla="*/ 54 h 365"/>
                  <a:gd name="T42" fmla="*/ 171 w 247"/>
                  <a:gd name="T43" fmla="*/ 77 h 365"/>
                  <a:gd name="T44" fmla="*/ 133 w 247"/>
                  <a:gd name="T45" fmla="*/ 132 h 365"/>
                  <a:gd name="T46" fmla="*/ 131 w 247"/>
                  <a:gd name="T47" fmla="*/ 137 h 365"/>
                  <a:gd name="T48" fmla="*/ 172 w 247"/>
                  <a:gd name="T49" fmla="*/ 144 h 365"/>
                  <a:gd name="T50" fmla="*/ 177 w 247"/>
                  <a:gd name="T51" fmla="*/ 172 h 365"/>
                  <a:gd name="T52" fmla="*/ 179 w 247"/>
                  <a:gd name="T53" fmla="*/ 201 h 365"/>
                  <a:gd name="T54" fmla="*/ 214 w 247"/>
                  <a:gd name="T55" fmla="*/ 199 h 365"/>
                  <a:gd name="T56" fmla="*/ 235 w 247"/>
                  <a:gd name="T57" fmla="*/ 205 h 365"/>
                  <a:gd name="T58" fmla="*/ 242 w 247"/>
                  <a:gd name="T59" fmla="*/ 223 h 365"/>
                  <a:gd name="T60" fmla="*/ 211 w 247"/>
                  <a:gd name="T61" fmla="*/ 224 h 365"/>
                  <a:gd name="T62" fmla="*/ 166 w 247"/>
                  <a:gd name="T63" fmla="*/ 232 h 365"/>
                  <a:gd name="T64" fmla="*/ 150 w 247"/>
                  <a:gd name="T65" fmla="*/ 296 h 365"/>
                  <a:gd name="T66" fmla="*/ 167 w 247"/>
                  <a:gd name="T67" fmla="*/ 304 h 365"/>
                  <a:gd name="T68" fmla="*/ 151 w 247"/>
                  <a:gd name="T69" fmla="*/ 326 h 365"/>
                  <a:gd name="T70" fmla="*/ 116 w 247"/>
                  <a:gd name="T71" fmla="*/ 362 h 365"/>
                  <a:gd name="T72" fmla="*/ 96 w 247"/>
                  <a:gd name="T73" fmla="*/ 349 h 365"/>
                  <a:gd name="T74" fmla="*/ 92 w 247"/>
                  <a:gd name="T75" fmla="*/ 338 h 365"/>
                  <a:gd name="T76" fmla="*/ 104 w 247"/>
                  <a:gd name="T77" fmla="*/ 284 h 365"/>
                  <a:gd name="T78" fmla="*/ 100 w 247"/>
                  <a:gd name="T79" fmla="*/ 272 h 365"/>
                  <a:gd name="T80" fmla="*/ 93 w 247"/>
                  <a:gd name="T81" fmla="*/ 238 h 365"/>
                  <a:gd name="T82" fmla="*/ 72 w 247"/>
                  <a:gd name="T83" fmla="*/ 250 h 365"/>
                  <a:gd name="T84" fmla="*/ 65 w 247"/>
                  <a:gd name="T85" fmla="*/ 305 h 365"/>
                  <a:gd name="T86" fmla="*/ 114 w 247"/>
                  <a:gd name="T87" fmla="*/ 309 h 365"/>
                  <a:gd name="T88" fmla="*/ 133 w 247"/>
                  <a:gd name="T89" fmla="*/ 302 h 365"/>
                  <a:gd name="T90" fmla="*/ 152 w 247"/>
                  <a:gd name="T91" fmla="*/ 232 h 365"/>
                  <a:gd name="T92" fmla="*/ 131 w 247"/>
                  <a:gd name="T93" fmla="*/ 231 h 365"/>
                  <a:gd name="T94" fmla="*/ 107 w 247"/>
                  <a:gd name="T95" fmla="*/ 241 h 365"/>
                  <a:gd name="T96" fmla="*/ 122 w 247"/>
                  <a:gd name="T97" fmla="*/ 274 h 365"/>
                  <a:gd name="T98" fmla="*/ 105 w 247"/>
                  <a:gd name="T99" fmla="*/ 287 h 365"/>
                  <a:gd name="T100" fmla="*/ 112 w 247"/>
                  <a:gd name="T101" fmla="*/ 162 h 365"/>
                  <a:gd name="T102" fmla="*/ 104 w 247"/>
                  <a:gd name="T103" fmla="*/ 183 h 365"/>
                  <a:gd name="T104" fmla="*/ 129 w 247"/>
                  <a:gd name="T105" fmla="*/ 206 h 365"/>
                  <a:gd name="T106" fmla="*/ 153 w 247"/>
                  <a:gd name="T107" fmla="*/ 206 h 365"/>
                  <a:gd name="T108" fmla="*/ 160 w 247"/>
                  <a:gd name="T109" fmla="*/ 184 h 365"/>
                  <a:gd name="T110" fmla="*/ 150 w 247"/>
                  <a:gd name="T111" fmla="*/ 156 h 365"/>
                  <a:gd name="T112" fmla="*/ 125 w 247"/>
                  <a:gd name="T113" fmla="*/ 166 h 365"/>
                  <a:gd name="T114" fmla="*/ 114 w 247"/>
                  <a:gd name="T115" fmla="*/ 163 h 365"/>
                  <a:gd name="T116" fmla="*/ 83 w 247"/>
                  <a:gd name="T117" fmla="*/ 221 h 365"/>
                  <a:gd name="T118" fmla="*/ 105 w 247"/>
                  <a:gd name="T119" fmla="*/ 208 h 365"/>
                  <a:gd name="T120" fmla="*/ 94 w 247"/>
                  <a:gd name="T121" fmla="*/ 197 h 365"/>
                  <a:gd name="T122" fmla="*/ 83 w 247"/>
                  <a:gd name="T123" fmla="*/ 22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7" h="365">
                    <a:moveTo>
                      <a:pt x="92" y="338"/>
                    </a:moveTo>
                    <a:cubicBezTo>
                      <a:pt x="95" y="339"/>
                      <a:pt x="97" y="341"/>
                      <a:pt x="100" y="342"/>
                    </a:cubicBezTo>
                    <a:cubicBezTo>
                      <a:pt x="101" y="342"/>
                      <a:pt x="103" y="342"/>
                      <a:pt x="104" y="342"/>
                    </a:cubicBezTo>
                    <a:cubicBezTo>
                      <a:pt x="105" y="341"/>
                      <a:pt x="105" y="339"/>
                      <a:pt x="105" y="338"/>
                    </a:cubicBezTo>
                    <a:cubicBezTo>
                      <a:pt x="105" y="338"/>
                      <a:pt x="103" y="338"/>
                      <a:pt x="101" y="337"/>
                    </a:cubicBezTo>
                    <a:cubicBezTo>
                      <a:pt x="101" y="337"/>
                      <a:pt x="100" y="338"/>
                      <a:pt x="100" y="337"/>
                    </a:cubicBezTo>
                    <a:cubicBezTo>
                      <a:pt x="91" y="335"/>
                      <a:pt x="83" y="336"/>
                      <a:pt x="74" y="338"/>
                    </a:cubicBezTo>
                    <a:cubicBezTo>
                      <a:pt x="66" y="340"/>
                      <a:pt x="59" y="336"/>
                      <a:pt x="52" y="333"/>
                    </a:cubicBezTo>
                    <a:cubicBezTo>
                      <a:pt x="51" y="332"/>
                      <a:pt x="51" y="332"/>
                      <a:pt x="50" y="331"/>
                    </a:cubicBezTo>
                    <a:cubicBezTo>
                      <a:pt x="39" y="329"/>
                      <a:pt x="36" y="320"/>
                      <a:pt x="34" y="311"/>
                    </a:cubicBezTo>
                    <a:cubicBezTo>
                      <a:pt x="31" y="298"/>
                      <a:pt x="32" y="286"/>
                      <a:pt x="34" y="273"/>
                    </a:cubicBezTo>
                    <a:cubicBezTo>
                      <a:pt x="34" y="270"/>
                      <a:pt x="35" y="267"/>
                      <a:pt x="35" y="265"/>
                    </a:cubicBezTo>
                    <a:cubicBezTo>
                      <a:pt x="35" y="263"/>
                      <a:pt x="34" y="262"/>
                      <a:pt x="34" y="260"/>
                    </a:cubicBezTo>
                    <a:cubicBezTo>
                      <a:pt x="33" y="261"/>
                      <a:pt x="31" y="261"/>
                      <a:pt x="30" y="261"/>
                    </a:cubicBezTo>
                    <a:cubicBezTo>
                      <a:pt x="27" y="262"/>
                      <a:pt x="24" y="264"/>
                      <a:pt x="21" y="265"/>
                    </a:cubicBezTo>
                    <a:cubicBezTo>
                      <a:pt x="17" y="265"/>
                      <a:pt x="14" y="266"/>
                      <a:pt x="10" y="265"/>
                    </a:cubicBezTo>
                    <a:cubicBezTo>
                      <a:pt x="3" y="264"/>
                      <a:pt x="0" y="255"/>
                      <a:pt x="3" y="249"/>
                    </a:cubicBezTo>
                    <a:cubicBezTo>
                      <a:pt x="4" y="248"/>
                      <a:pt x="6" y="247"/>
                      <a:pt x="8" y="247"/>
                    </a:cubicBezTo>
                    <a:cubicBezTo>
                      <a:pt x="20" y="245"/>
                      <a:pt x="30" y="239"/>
                      <a:pt x="40" y="234"/>
                    </a:cubicBezTo>
                    <a:cubicBezTo>
                      <a:pt x="42" y="233"/>
                      <a:pt x="43" y="231"/>
                      <a:pt x="43" y="230"/>
                    </a:cubicBezTo>
                    <a:cubicBezTo>
                      <a:pt x="47" y="221"/>
                      <a:pt x="49" y="212"/>
                      <a:pt x="53" y="204"/>
                    </a:cubicBezTo>
                    <a:cubicBezTo>
                      <a:pt x="61" y="187"/>
                      <a:pt x="69" y="170"/>
                      <a:pt x="78" y="153"/>
                    </a:cubicBezTo>
                    <a:cubicBezTo>
                      <a:pt x="83" y="144"/>
                      <a:pt x="88" y="135"/>
                      <a:pt x="94" y="126"/>
                    </a:cubicBezTo>
                    <a:cubicBezTo>
                      <a:pt x="95" y="124"/>
                      <a:pt x="96" y="122"/>
                      <a:pt x="96" y="119"/>
                    </a:cubicBezTo>
                    <a:cubicBezTo>
                      <a:pt x="93" y="121"/>
                      <a:pt x="90" y="122"/>
                      <a:pt x="87" y="123"/>
                    </a:cubicBezTo>
                    <a:cubicBezTo>
                      <a:pt x="80" y="125"/>
                      <a:pt x="74" y="129"/>
                      <a:pt x="68" y="133"/>
                    </a:cubicBezTo>
                    <a:cubicBezTo>
                      <a:pt x="64" y="136"/>
                      <a:pt x="59" y="136"/>
                      <a:pt x="56" y="138"/>
                    </a:cubicBezTo>
                    <a:cubicBezTo>
                      <a:pt x="53" y="135"/>
                      <a:pt x="51" y="133"/>
                      <a:pt x="49" y="132"/>
                    </a:cubicBezTo>
                    <a:cubicBezTo>
                      <a:pt x="40" y="128"/>
                      <a:pt x="37" y="119"/>
                      <a:pt x="38" y="110"/>
                    </a:cubicBezTo>
                    <a:cubicBezTo>
                      <a:pt x="40" y="94"/>
                      <a:pt x="46" y="79"/>
                      <a:pt x="52" y="64"/>
                    </a:cubicBezTo>
                    <a:cubicBezTo>
                      <a:pt x="59" y="47"/>
                      <a:pt x="69" y="32"/>
                      <a:pt x="79" y="16"/>
                    </a:cubicBezTo>
                    <a:cubicBezTo>
                      <a:pt x="80" y="15"/>
                      <a:pt x="81" y="13"/>
                      <a:pt x="82" y="12"/>
                    </a:cubicBezTo>
                    <a:cubicBezTo>
                      <a:pt x="87" y="5"/>
                      <a:pt x="92" y="0"/>
                      <a:pt x="102" y="3"/>
                    </a:cubicBezTo>
                    <a:cubicBezTo>
                      <a:pt x="110" y="5"/>
                      <a:pt x="115" y="11"/>
                      <a:pt x="115" y="19"/>
                    </a:cubicBezTo>
                    <a:cubicBezTo>
                      <a:pt x="114" y="22"/>
                      <a:pt x="113" y="25"/>
                      <a:pt x="113" y="29"/>
                    </a:cubicBezTo>
                    <a:cubicBezTo>
                      <a:pt x="109" y="42"/>
                      <a:pt x="102" y="54"/>
                      <a:pt x="95" y="66"/>
                    </a:cubicBezTo>
                    <a:cubicBezTo>
                      <a:pt x="91" y="72"/>
                      <a:pt x="87" y="78"/>
                      <a:pt x="84" y="84"/>
                    </a:cubicBezTo>
                    <a:cubicBezTo>
                      <a:pt x="83" y="86"/>
                      <a:pt x="82" y="88"/>
                      <a:pt x="81" y="91"/>
                    </a:cubicBezTo>
                    <a:cubicBezTo>
                      <a:pt x="84" y="90"/>
                      <a:pt x="86" y="90"/>
                      <a:pt x="87" y="90"/>
                    </a:cubicBezTo>
                    <a:cubicBezTo>
                      <a:pt x="100" y="82"/>
                      <a:pt x="113" y="74"/>
                      <a:pt x="127" y="67"/>
                    </a:cubicBezTo>
                    <a:cubicBezTo>
                      <a:pt x="134" y="63"/>
                      <a:pt x="142" y="59"/>
                      <a:pt x="149" y="56"/>
                    </a:cubicBezTo>
                    <a:cubicBezTo>
                      <a:pt x="151" y="55"/>
                      <a:pt x="155" y="53"/>
                      <a:pt x="157" y="54"/>
                    </a:cubicBezTo>
                    <a:cubicBezTo>
                      <a:pt x="162" y="57"/>
                      <a:pt x="169" y="60"/>
                      <a:pt x="171" y="67"/>
                    </a:cubicBezTo>
                    <a:cubicBezTo>
                      <a:pt x="172" y="69"/>
                      <a:pt x="172" y="74"/>
                      <a:pt x="171" y="77"/>
                    </a:cubicBezTo>
                    <a:cubicBezTo>
                      <a:pt x="168" y="86"/>
                      <a:pt x="161" y="93"/>
                      <a:pt x="156" y="100"/>
                    </a:cubicBezTo>
                    <a:cubicBezTo>
                      <a:pt x="148" y="111"/>
                      <a:pt x="140" y="121"/>
                      <a:pt x="133" y="132"/>
                    </a:cubicBezTo>
                    <a:cubicBezTo>
                      <a:pt x="132" y="133"/>
                      <a:pt x="131" y="134"/>
                      <a:pt x="131" y="136"/>
                    </a:cubicBezTo>
                    <a:cubicBezTo>
                      <a:pt x="131" y="136"/>
                      <a:pt x="131" y="136"/>
                      <a:pt x="131" y="137"/>
                    </a:cubicBezTo>
                    <a:cubicBezTo>
                      <a:pt x="134" y="136"/>
                      <a:pt x="136" y="135"/>
                      <a:pt x="139" y="133"/>
                    </a:cubicBezTo>
                    <a:cubicBezTo>
                      <a:pt x="152" y="124"/>
                      <a:pt x="167" y="130"/>
                      <a:pt x="172" y="144"/>
                    </a:cubicBezTo>
                    <a:cubicBezTo>
                      <a:pt x="172" y="146"/>
                      <a:pt x="174" y="148"/>
                      <a:pt x="175" y="150"/>
                    </a:cubicBezTo>
                    <a:cubicBezTo>
                      <a:pt x="178" y="157"/>
                      <a:pt x="179" y="164"/>
                      <a:pt x="177" y="172"/>
                    </a:cubicBezTo>
                    <a:cubicBezTo>
                      <a:pt x="176" y="180"/>
                      <a:pt x="176" y="188"/>
                      <a:pt x="175" y="197"/>
                    </a:cubicBezTo>
                    <a:cubicBezTo>
                      <a:pt x="175" y="200"/>
                      <a:pt x="177" y="201"/>
                      <a:pt x="179" y="201"/>
                    </a:cubicBezTo>
                    <a:cubicBezTo>
                      <a:pt x="188" y="200"/>
                      <a:pt x="196" y="200"/>
                      <a:pt x="205" y="199"/>
                    </a:cubicBezTo>
                    <a:cubicBezTo>
                      <a:pt x="208" y="198"/>
                      <a:pt x="211" y="197"/>
                      <a:pt x="214" y="199"/>
                    </a:cubicBezTo>
                    <a:cubicBezTo>
                      <a:pt x="216" y="200"/>
                      <a:pt x="218" y="200"/>
                      <a:pt x="219" y="201"/>
                    </a:cubicBezTo>
                    <a:cubicBezTo>
                      <a:pt x="225" y="202"/>
                      <a:pt x="230" y="203"/>
                      <a:pt x="235" y="205"/>
                    </a:cubicBezTo>
                    <a:cubicBezTo>
                      <a:pt x="243" y="207"/>
                      <a:pt x="247" y="214"/>
                      <a:pt x="244" y="220"/>
                    </a:cubicBezTo>
                    <a:cubicBezTo>
                      <a:pt x="244" y="221"/>
                      <a:pt x="243" y="222"/>
                      <a:pt x="242" y="223"/>
                    </a:cubicBezTo>
                    <a:cubicBezTo>
                      <a:pt x="235" y="225"/>
                      <a:pt x="228" y="229"/>
                      <a:pt x="221" y="226"/>
                    </a:cubicBezTo>
                    <a:cubicBezTo>
                      <a:pt x="218" y="224"/>
                      <a:pt x="215" y="224"/>
                      <a:pt x="211" y="224"/>
                    </a:cubicBezTo>
                    <a:cubicBezTo>
                      <a:pt x="199" y="223"/>
                      <a:pt x="186" y="223"/>
                      <a:pt x="174" y="225"/>
                    </a:cubicBezTo>
                    <a:cubicBezTo>
                      <a:pt x="170" y="225"/>
                      <a:pt x="167" y="228"/>
                      <a:pt x="166" y="232"/>
                    </a:cubicBezTo>
                    <a:cubicBezTo>
                      <a:pt x="162" y="250"/>
                      <a:pt x="157" y="269"/>
                      <a:pt x="152" y="287"/>
                    </a:cubicBezTo>
                    <a:cubicBezTo>
                      <a:pt x="151" y="289"/>
                      <a:pt x="151" y="292"/>
                      <a:pt x="150" y="296"/>
                    </a:cubicBezTo>
                    <a:cubicBezTo>
                      <a:pt x="157" y="291"/>
                      <a:pt x="161" y="294"/>
                      <a:pt x="165" y="298"/>
                    </a:cubicBezTo>
                    <a:cubicBezTo>
                      <a:pt x="168" y="299"/>
                      <a:pt x="168" y="301"/>
                      <a:pt x="167" y="304"/>
                    </a:cubicBezTo>
                    <a:cubicBezTo>
                      <a:pt x="164" y="309"/>
                      <a:pt x="161" y="315"/>
                      <a:pt x="158" y="320"/>
                    </a:cubicBezTo>
                    <a:cubicBezTo>
                      <a:pt x="156" y="322"/>
                      <a:pt x="154" y="325"/>
                      <a:pt x="151" y="326"/>
                    </a:cubicBezTo>
                    <a:cubicBezTo>
                      <a:pt x="141" y="330"/>
                      <a:pt x="135" y="336"/>
                      <a:pt x="131" y="345"/>
                    </a:cubicBezTo>
                    <a:cubicBezTo>
                      <a:pt x="128" y="352"/>
                      <a:pt x="121" y="357"/>
                      <a:pt x="116" y="362"/>
                    </a:cubicBezTo>
                    <a:cubicBezTo>
                      <a:pt x="114" y="364"/>
                      <a:pt x="111" y="365"/>
                      <a:pt x="108" y="362"/>
                    </a:cubicBezTo>
                    <a:cubicBezTo>
                      <a:pt x="104" y="358"/>
                      <a:pt x="100" y="354"/>
                      <a:pt x="96" y="349"/>
                    </a:cubicBezTo>
                    <a:cubicBezTo>
                      <a:pt x="95" y="348"/>
                      <a:pt x="94" y="347"/>
                      <a:pt x="93" y="346"/>
                    </a:cubicBezTo>
                    <a:cubicBezTo>
                      <a:pt x="90" y="344"/>
                      <a:pt x="90" y="342"/>
                      <a:pt x="92" y="338"/>
                    </a:cubicBezTo>
                    <a:close/>
                    <a:moveTo>
                      <a:pt x="95" y="294"/>
                    </a:moveTo>
                    <a:cubicBezTo>
                      <a:pt x="95" y="294"/>
                      <a:pt x="104" y="284"/>
                      <a:pt x="104" y="284"/>
                    </a:cubicBezTo>
                    <a:cubicBezTo>
                      <a:pt x="106" y="279"/>
                      <a:pt x="104" y="277"/>
                      <a:pt x="101" y="274"/>
                    </a:cubicBezTo>
                    <a:cubicBezTo>
                      <a:pt x="101" y="273"/>
                      <a:pt x="101" y="273"/>
                      <a:pt x="100" y="272"/>
                    </a:cubicBezTo>
                    <a:cubicBezTo>
                      <a:pt x="95" y="263"/>
                      <a:pt x="95" y="253"/>
                      <a:pt x="98" y="243"/>
                    </a:cubicBezTo>
                    <a:cubicBezTo>
                      <a:pt x="99" y="239"/>
                      <a:pt x="98" y="237"/>
                      <a:pt x="93" y="238"/>
                    </a:cubicBezTo>
                    <a:cubicBezTo>
                      <a:pt x="87" y="241"/>
                      <a:pt x="81" y="243"/>
                      <a:pt x="75" y="246"/>
                    </a:cubicBezTo>
                    <a:cubicBezTo>
                      <a:pt x="74" y="247"/>
                      <a:pt x="73" y="249"/>
                      <a:pt x="72" y="250"/>
                    </a:cubicBezTo>
                    <a:cubicBezTo>
                      <a:pt x="71" y="259"/>
                      <a:pt x="70" y="268"/>
                      <a:pt x="67" y="277"/>
                    </a:cubicBezTo>
                    <a:cubicBezTo>
                      <a:pt x="64" y="286"/>
                      <a:pt x="66" y="295"/>
                      <a:pt x="65" y="305"/>
                    </a:cubicBezTo>
                    <a:cubicBezTo>
                      <a:pt x="65" y="307"/>
                      <a:pt x="66" y="309"/>
                      <a:pt x="69" y="309"/>
                    </a:cubicBezTo>
                    <a:cubicBezTo>
                      <a:pt x="84" y="309"/>
                      <a:pt x="99" y="309"/>
                      <a:pt x="114" y="309"/>
                    </a:cubicBezTo>
                    <a:cubicBezTo>
                      <a:pt x="118" y="309"/>
                      <a:pt x="123" y="308"/>
                      <a:pt x="127" y="306"/>
                    </a:cubicBezTo>
                    <a:cubicBezTo>
                      <a:pt x="129" y="306"/>
                      <a:pt x="132" y="304"/>
                      <a:pt x="133" y="302"/>
                    </a:cubicBezTo>
                    <a:cubicBezTo>
                      <a:pt x="135" y="298"/>
                      <a:pt x="136" y="294"/>
                      <a:pt x="137" y="290"/>
                    </a:cubicBezTo>
                    <a:cubicBezTo>
                      <a:pt x="142" y="271"/>
                      <a:pt x="147" y="252"/>
                      <a:pt x="152" y="232"/>
                    </a:cubicBezTo>
                    <a:cubicBezTo>
                      <a:pt x="153" y="229"/>
                      <a:pt x="152" y="228"/>
                      <a:pt x="148" y="228"/>
                    </a:cubicBezTo>
                    <a:cubicBezTo>
                      <a:pt x="142" y="229"/>
                      <a:pt x="137" y="230"/>
                      <a:pt x="131" y="231"/>
                    </a:cubicBezTo>
                    <a:cubicBezTo>
                      <a:pt x="125" y="232"/>
                      <a:pt x="119" y="233"/>
                      <a:pt x="113" y="234"/>
                    </a:cubicBezTo>
                    <a:cubicBezTo>
                      <a:pt x="109" y="235"/>
                      <a:pt x="107" y="237"/>
                      <a:pt x="107" y="241"/>
                    </a:cubicBezTo>
                    <a:cubicBezTo>
                      <a:pt x="106" y="248"/>
                      <a:pt x="108" y="255"/>
                      <a:pt x="112" y="261"/>
                    </a:cubicBezTo>
                    <a:cubicBezTo>
                      <a:pt x="115" y="265"/>
                      <a:pt x="119" y="269"/>
                      <a:pt x="122" y="274"/>
                    </a:cubicBezTo>
                    <a:cubicBezTo>
                      <a:pt x="124" y="277"/>
                      <a:pt x="124" y="281"/>
                      <a:pt x="120" y="283"/>
                    </a:cubicBezTo>
                    <a:cubicBezTo>
                      <a:pt x="116" y="287"/>
                      <a:pt x="111" y="288"/>
                      <a:pt x="105" y="287"/>
                    </a:cubicBezTo>
                    <a:cubicBezTo>
                      <a:pt x="100" y="288"/>
                      <a:pt x="95" y="294"/>
                      <a:pt x="95" y="294"/>
                    </a:cubicBezTo>
                    <a:close/>
                    <a:moveTo>
                      <a:pt x="112" y="162"/>
                    </a:moveTo>
                    <a:cubicBezTo>
                      <a:pt x="109" y="168"/>
                      <a:pt x="105" y="173"/>
                      <a:pt x="102" y="179"/>
                    </a:cubicBezTo>
                    <a:cubicBezTo>
                      <a:pt x="102" y="180"/>
                      <a:pt x="103" y="182"/>
                      <a:pt x="104" y="183"/>
                    </a:cubicBezTo>
                    <a:cubicBezTo>
                      <a:pt x="108" y="186"/>
                      <a:pt x="112" y="188"/>
                      <a:pt x="117" y="191"/>
                    </a:cubicBezTo>
                    <a:cubicBezTo>
                      <a:pt x="122" y="195"/>
                      <a:pt x="127" y="199"/>
                      <a:pt x="129" y="206"/>
                    </a:cubicBezTo>
                    <a:cubicBezTo>
                      <a:pt x="129" y="207"/>
                      <a:pt x="131" y="209"/>
                      <a:pt x="132" y="209"/>
                    </a:cubicBezTo>
                    <a:cubicBezTo>
                      <a:pt x="139" y="208"/>
                      <a:pt x="146" y="207"/>
                      <a:pt x="153" y="206"/>
                    </a:cubicBezTo>
                    <a:cubicBezTo>
                      <a:pt x="156" y="206"/>
                      <a:pt x="157" y="204"/>
                      <a:pt x="158" y="202"/>
                    </a:cubicBezTo>
                    <a:cubicBezTo>
                      <a:pt x="159" y="196"/>
                      <a:pt x="160" y="190"/>
                      <a:pt x="160" y="184"/>
                    </a:cubicBezTo>
                    <a:cubicBezTo>
                      <a:pt x="161" y="178"/>
                      <a:pt x="162" y="172"/>
                      <a:pt x="162" y="166"/>
                    </a:cubicBezTo>
                    <a:cubicBezTo>
                      <a:pt x="162" y="160"/>
                      <a:pt x="154" y="154"/>
                      <a:pt x="150" y="156"/>
                    </a:cubicBezTo>
                    <a:cubicBezTo>
                      <a:pt x="144" y="159"/>
                      <a:pt x="139" y="162"/>
                      <a:pt x="134" y="165"/>
                    </a:cubicBezTo>
                    <a:cubicBezTo>
                      <a:pt x="131" y="167"/>
                      <a:pt x="129" y="168"/>
                      <a:pt x="125" y="166"/>
                    </a:cubicBezTo>
                    <a:cubicBezTo>
                      <a:pt x="124" y="166"/>
                      <a:pt x="123" y="165"/>
                      <a:pt x="122" y="166"/>
                    </a:cubicBezTo>
                    <a:cubicBezTo>
                      <a:pt x="118" y="169"/>
                      <a:pt x="116" y="167"/>
                      <a:pt x="114" y="163"/>
                    </a:cubicBezTo>
                    <a:cubicBezTo>
                      <a:pt x="114" y="163"/>
                      <a:pt x="113" y="162"/>
                      <a:pt x="112" y="162"/>
                    </a:cubicBezTo>
                    <a:close/>
                    <a:moveTo>
                      <a:pt x="83" y="221"/>
                    </a:moveTo>
                    <a:cubicBezTo>
                      <a:pt x="90" y="219"/>
                      <a:pt x="96" y="217"/>
                      <a:pt x="102" y="215"/>
                    </a:cubicBezTo>
                    <a:cubicBezTo>
                      <a:pt x="106" y="213"/>
                      <a:pt x="106" y="211"/>
                      <a:pt x="105" y="208"/>
                    </a:cubicBezTo>
                    <a:cubicBezTo>
                      <a:pt x="103" y="204"/>
                      <a:pt x="100" y="201"/>
                      <a:pt x="98" y="197"/>
                    </a:cubicBezTo>
                    <a:cubicBezTo>
                      <a:pt x="97" y="196"/>
                      <a:pt x="95" y="195"/>
                      <a:pt x="94" y="197"/>
                    </a:cubicBezTo>
                    <a:cubicBezTo>
                      <a:pt x="91" y="204"/>
                      <a:pt x="87" y="210"/>
                      <a:pt x="84" y="217"/>
                    </a:cubicBezTo>
                    <a:cubicBezTo>
                      <a:pt x="83" y="218"/>
                      <a:pt x="84" y="219"/>
                      <a:pt x="83" y="221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0" name="Freeform 10"/>
              <p:cNvSpPr/>
              <p:nvPr/>
            </p:nvSpPr>
            <p:spPr bwMode="auto">
              <a:xfrm>
                <a:off x="3102298" y="5393305"/>
                <a:ext cx="126496" cy="341880"/>
              </a:xfrm>
              <a:custGeom>
                <a:avLst/>
                <a:gdLst>
                  <a:gd name="T0" fmla="*/ 38 w 78"/>
                  <a:gd name="T1" fmla="*/ 167 h 210"/>
                  <a:gd name="T2" fmla="*/ 42 w 78"/>
                  <a:gd name="T3" fmla="*/ 160 h 210"/>
                  <a:gd name="T4" fmla="*/ 51 w 78"/>
                  <a:gd name="T5" fmla="*/ 125 h 210"/>
                  <a:gd name="T6" fmla="*/ 78 w 78"/>
                  <a:gd name="T7" fmla="*/ 62 h 210"/>
                  <a:gd name="T8" fmla="*/ 56 w 78"/>
                  <a:gd name="T9" fmla="*/ 117 h 210"/>
                  <a:gd name="T10" fmla="*/ 55 w 78"/>
                  <a:gd name="T11" fmla="*/ 130 h 210"/>
                  <a:gd name="T12" fmla="*/ 52 w 78"/>
                  <a:gd name="T13" fmla="*/ 154 h 210"/>
                  <a:gd name="T14" fmla="*/ 47 w 78"/>
                  <a:gd name="T15" fmla="*/ 179 h 210"/>
                  <a:gd name="T16" fmla="*/ 47 w 78"/>
                  <a:gd name="T17" fmla="*/ 184 h 210"/>
                  <a:gd name="T18" fmla="*/ 41 w 78"/>
                  <a:gd name="T19" fmla="*/ 194 h 210"/>
                  <a:gd name="T20" fmla="*/ 36 w 78"/>
                  <a:gd name="T21" fmla="*/ 198 h 210"/>
                  <a:gd name="T22" fmla="*/ 33 w 78"/>
                  <a:gd name="T23" fmla="*/ 203 h 210"/>
                  <a:gd name="T24" fmla="*/ 14 w 78"/>
                  <a:gd name="T25" fmla="*/ 201 h 210"/>
                  <a:gd name="T26" fmla="*/ 3 w 78"/>
                  <a:gd name="T27" fmla="*/ 165 h 210"/>
                  <a:gd name="T28" fmla="*/ 5 w 78"/>
                  <a:gd name="T29" fmla="*/ 83 h 210"/>
                  <a:gd name="T30" fmla="*/ 26 w 78"/>
                  <a:gd name="T31" fmla="*/ 17 h 210"/>
                  <a:gd name="T32" fmla="*/ 37 w 78"/>
                  <a:gd name="T33" fmla="*/ 3 h 210"/>
                  <a:gd name="T34" fmla="*/ 55 w 78"/>
                  <a:gd name="T35" fmla="*/ 7 h 210"/>
                  <a:gd name="T36" fmla="*/ 56 w 78"/>
                  <a:gd name="T37" fmla="*/ 14 h 210"/>
                  <a:gd name="T38" fmla="*/ 45 w 78"/>
                  <a:gd name="T39" fmla="*/ 52 h 210"/>
                  <a:gd name="T40" fmla="*/ 35 w 78"/>
                  <a:gd name="T41" fmla="*/ 160 h 210"/>
                  <a:gd name="T42" fmla="*/ 36 w 78"/>
                  <a:gd name="T43" fmla="*/ 166 h 210"/>
                  <a:gd name="T44" fmla="*/ 38 w 78"/>
                  <a:gd name="T45" fmla="*/ 16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210">
                    <a:moveTo>
                      <a:pt x="38" y="167"/>
                    </a:moveTo>
                    <a:cubicBezTo>
                      <a:pt x="39" y="165"/>
                      <a:pt x="41" y="163"/>
                      <a:pt x="42" y="160"/>
                    </a:cubicBezTo>
                    <a:cubicBezTo>
                      <a:pt x="45" y="149"/>
                      <a:pt x="47" y="136"/>
                      <a:pt x="51" y="125"/>
                    </a:cubicBezTo>
                    <a:cubicBezTo>
                      <a:pt x="53" y="119"/>
                      <a:pt x="63" y="81"/>
                      <a:pt x="78" y="62"/>
                    </a:cubicBezTo>
                    <a:cubicBezTo>
                      <a:pt x="61" y="97"/>
                      <a:pt x="57" y="114"/>
                      <a:pt x="56" y="117"/>
                    </a:cubicBezTo>
                    <a:cubicBezTo>
                      <a:pt x="56" y="122"/>
                      <a:pt x="56" y="126"/>
                      <a:pt x="55" y="130"/>
                    </a:cubicBezTo>
                    <a:cubicBezTo>
                      <a:pt x="54" y="138"/>
                      <a:pt x="54" y="146"/>
                      <a:pt x="52" y="154"/>
                    </a:cubicBezTo>
                    <a:cubicBezTo>
                      <a:pt x="51" y="163"/>
                      <a:pt x="49" y="171"/>
                      <a:pt x="47" y="179"/>
                    </a:cubicBezTo>
                    <a:cubicBezTo>
                      <a:pt x="47" y="180"/>
                      <a:pt x="47" y="182"/>
                      <a:pt x="47" y="184"/>
                    </a:cubicBezTo>
                    <a:cubicBezTo>
                      <a:pt x="47" y="189"/>
                      <a:pt x="45" y="191"/>
                      <a:pt x="41" y="194"/>
                    </a:cubicBezTo>
                    <a:cubicBezTo>
                      <a:pt x="39" y="195"/>
                      <a:pt x="37" y="196"/>
                      <a:pt x="36" y="198"/>
                    </a:cubicBezTo>
                    <a:cubicBezTo>
                      <a:pt x="35" y="200"/>
                      <a:pt x="34" y="201"/>
                      <a:pt x="33" y="203"/>
                    </a:cubicBezTo>
                    <a:cubicBezTo>
                      <a:pt x="26" y="210"/>
                      <a:pt x="19" y="209"/>
                      <a:pt x="14" y="201"/>
                    </a:cubicBezTo>
                    <a:cubicBezTo>
                      <a:pt x="8" y="189"/>
                      <a:pt x="5" y="177"/>
                      <a:pt x="3" y="165"/>
                    </a:cubicBezTo>
                    <a:cubicBezTo>
                      <a:pt x="0" y="137"/>
                      <a:pt x="0" y="110"/>
                      <a:pt x="5" y="83"/>
                    </a:cubicBezTo>
                    <a:cubicBezTo>
                      <a:pt x="9" y="60"/>
                      <a:pt x="16" y="38"/>
                      <a:pt x="26" y="17"/>
                    </a:cubicBezTo>
                    <a:cubicBezTo>
                      <a:pt x="29" y="12"/>
                      <a:pt x="32" y="6"/>
                      <a:pt x="37" y="3"/>
                    </a:cubicBezTo>
                    <a:cubicBezTo>
                      <a:pt x="45" y="0"/>
                      <a:pt x="50" y="1"/>
                      <a:pt x="55" y="7"/>
                    </a:cubicBezTo>
                    <a:cubicBezTo>
                      <a:pt x="56" y="9"/>
                      <a:pt x="57" y="12"/>
                      <a:pt x="56" y="14"/>
                    </a:cubicBezTo>
                    <a:cubicBezTo>
                      <a:pt x="53" y="27"/>
                      <a:pt x="50" y="39"/>
                      <a:pt x="45" y="52"/>
                    </a:cubicBezTo>
                    <a:cubicBezTo>
                      <a:pt x="33" y="87"/>
                      <a:pt x="31" y="124"/>
                      <a:pt x="35" y="160"/>
                    </a:cubicBezTo>
                    <a:cubicBezTo>
                      <a:pt x="35" y="162"/>
                      <a:pt x="36" y="164"/>
                      <a:pt x="36" y="166"/>
                    </a:cubicBezTo>
                    <a:cubicBezTo>
                      <a:pt x="37" y="166"/>
                      <a:pt x="38" y="167"/>
                      <a:pt x="38" y="16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1" name="Freeform 13"/>
              <p:cNvSpPr/>
              <p:nvPr/>
            </p:nvSpPr>
            <p:spPr bwMode="auto">
              <a:xfrm>
                <a:off x="3141273" y="5280485"/>
                <a:ext cx="77949" cy="76581"/>
              </a:xfrm>
              <a:custGeom>
                <a:avLst/>
                <a:gdLst>
                  <a:gd name="T0" fmla="*/ 31 w 48"/>
                  <a:gd name="T1" fmla="*/ 47 h 47"/>
                  <a:gd name="T2" fmla="*/ 20 w 48"/>
                  <a:gd name="T3" fmla="*/ 42 h 47"/>
                  <a:gd name="T4" fmla="*/ 8 w 48"/>
                  <a:gd name="T5" fmla="*/ 28 h 47"/>
                  <a:gd name="T6" fmla="*/ 1 w 48"/>
                  <a:gd name="T7" fmla="*/ 9 h 47"/>
                  <a:gd name="T8" fmla="*/ 3 w 48"/>
                  <a:gd name="T9" fmla="*/ 4 h 47"/>
                  <a:gd name="T10" fmla="*/ 19 w 48"/>
                  <a:gd name="T11" fmla="*/ 2 h 47"/>
                  <a:gd name="T12" fmla="*/ 45 w 48"/>
                  <a:gd name="T13" fmla="*/ 26 h 47"/>
                  <a:gd name="T14" fmla="*/ 31 w 48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7" y="45"/>
                      <a:pt x="23" y="43"/>
                      <a:pt x="20" y="42"/>
                    </a:cubicBezTo>
                    <a:cubicBezTo>
                      <a:pt x="13" y="40"/>
                      <a:pt x="11" y="33"/>
                      <a:pt x="8" y="28"/>
                    </a:cubicBezTo>
                    <a:cubicBezTo>
                      <a:pt x="3" y="23"/>
                      <a:pt x="4" y="15"/>
                      <a:pt x="1" y="9"/>
                    </a:cubicBezTo>
                    <a:cubicBezTo>
                      <a:pt x="0" y="8"/>
                      <a:pt x="1" y="5"/>
                      <a:pt x="3" y="4"/>
                    </a:cubicBezTo>
                    <a:cubicBezTo>
                      <a:pt x="7" y="1"/>
                      <a:pt x="13" y="0"/>
                      <a:pt x="19" y="2"/>
                    </a:cubicBezTo>
                    <a:cubicBezTo>
                      <a:pt x="31" y="6"/>
                      <a:pt x="41" y="13"/>
                      <a:pt x="45" y="26"/>
                    </a:cubicBezTo>
                    <a:cubicBezTo>
                      <a:pt x="48" y="37"/>
                      <a:pt x="42" y="45"/>
                      <a:pt x="31" y="4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4196892" y="5154476"/>
              <a:ext cx="444417" cy="649987"/>
              <a:chOff x="4257853" y="5169716"/>
              <a:chExt cx="410940" cy="601025"/>
            </a:xfrm>
          </p:grpSpPr>
          <p:sp>
            <p:nvSpPr>
              <p:cNvPr id="104" name="Freeform 9"/>
              <p:cNvSpPr/>
              <p:nvPr/>
            </p:nvSpPr>
            <p:spPr bwMode="auto">
              <a:xfrm>
                <a:off x="4298195" y="5435698"/>
                <a:ext cx="363760" cy="335043"/>
              </a:xfrm>
              <a:custGeom>
                <a:avLst/>
                <a:gdLst>
                  <a:gd name="T0" fmla="*/ 67 w 224"/>
                  <a:gd name="T1" fmla="*/ 174 h 206"/>
                  <a:gd name="T2" fmla="*/ 74 w 224"/>
                  <a:gd name="T3" fmla="*/ 177 h 206"/>
                  <a:gd name="T4" fmla="*/ 84 w 224"/>
                  <a:gd name="T5" fmla="*/ 181 h 206"/>
                  <a:gd name="T6" fmla="*/ 96 w 224"/>
                  <a:gd name="T7" fmla="*/ 176 h 206"/>
                  <a:gd name="T8" fmla="*/ 107 w 224"/>
                  <a:gd name="T9" fmla="*/ 154 h 206"/>
                  <a:gd name="T10" fmla="*/ 115 w 224"/>
                  <a:gd name="T11" fmla="*/ 117 h 206"/>
                  <a:gd name="T12" fmla="*/ 110 w 224"/>
                  <a:gd name="T13" fmla="*/ 112 h 206"/>
                  <a:gd name="T14" fmla="*/ 79 w 224"/>
                  <a:gd name="T15" fmla="*/ 118 h 206"/>
                  <a:gd name="T16" fmla="*/ 63 w 224"/>
                  <a:gd name="T17" fmla="*/ 122 h 206"/>
                  <a:gd name="T18" fmla="*/ 23 w 224"/>
                  <a:gd name="T19" fmla="*/ 129 h 206"/>
                  <a:gd name="T20" fmla="*/ 10 w 224"/>
                  <a:gd name="T21" fmla="*/ 128 h 206"/>
                  <a:gd name="T22" fmla="*/ 2 w 224"/>
                  <a:gd name="T23" fmla="*/ 113 h 206"/>
                  <a:gd name="T24" fmla="*/ 11 w 224"/>
                  <a:gd name="T25" fmla="*/ 109 h 206"/>
                  <a:gd name="T26" fmla="*/ 35 w 224"/>
                  <a:gd name="T27" fmla="*/ 105 h 206"/>
                  <a:gd name="T28" fmla="*/ 106 w 224"/>
                  <a:gd name="T29" fmla="*/ 86 h 206"/>
                  <a:gd name="T30" fmla="*/ 109 w 224"/>
                  <a:gd name="T31" fmla="*/ 79 h 206"/>
                  <a:gd name="T32" fmla="*/ 103 w 224"/>
                  <a:gd name="T33" fmla="*/ 68 h 206"/>
                  <a:gd name="T34" fmla="*/ 109 w 224"/>
                  <a:gd name="T35" fmla="*/ 46 h 206"/>
                  <a:gd name="T36" fmla="*/ 124 w 224"/>
                  <a:gd name="T37" fmla="*/ 22 h 206"/>
                  <a:gd name="T38" fmla="*/ 120 w 224"/>
                  <a:gd name="T39" fmla="*/ 24 h 206"/>
                  <a:gd name="T40" fmla="*/ 114 w 224"/>
                  <a:gd name="T41" fmla="*/ 27 h 206"/>
                  <a:gd name="T42" fmla="*/ 87 w 224"/>
                  <a:gd name="T43" fmla="*/ 16 h 206"/>
                  <a:gd name="T44" fmla="*/ 89 w 224"/>
                  <a:gd name="T45" fmla="*/ 13 h 206"/>
                  <a:gd name="T46" fmla="*/ 132 w 224"/>
                  <a:gd name="T47" fmla="*/ 1 h 206"/>
                  <a:gd name="T48" fmla="*/ 151 w 224"/>
                  <a:gd name="T49" fmla="*/ 12 h 206"/>
                  <a:gd name="T50" fmla="*/ 149 w 224"/>
                  <a:gd name="T51" fmla="*/ 33 h 206"/>
                  <a:gd name="T52" fmla="*/ 136 w 224"/>
                  <a:gd name="T53" fmla="*/ 51 h 206"/>
                  <a:gd name="T54" fmla="*/ 128 w 224"/>
                  <a:gd name="T55" fmla="*/ 61 h 206"/>
                  <a:gd name="T56" fmla="*/ 127 w 224"/>
                  <a:gd name="T57" fmla="*/ 63 h 206"/>
                  <a:gd name="T58" fmla="*/ 132 w 224"/>
                  <a:gd name="T59" fmla="*/ 79 h 206"/>
                  <a:gd name="T60" fmla="*/ 138 w 224"/>
                  <a:gd name="T61" fmla="*/ 81 h 206"/>
                  <a:gd name="T62" fmla="*/ 184 w 224"/>
                  <a:gd name="T63" fmla="*/ 79 h 206"/>
                  <a:gd name="T64" fmla="*/ 209 w 224"/>
                  <a:gd name="T65" fmla="*/ 81 h 206"/>
                  <a:gd name="T66" fmla="*/ 223 w 224"/>
                  <a:gd name="T67" fmla="*/ 95 h 206"/>
                  <a:gd name="T68" fmla="*/ 217 w 224"/>
                  <a:gd name="T69" fmla="*/ 105 h 206"/>
                  <a:gd name="T70" fmla="*/ 209 w 224"/>
                  <a:gd name="T71" fmla="*/ 110 h 206"/>
                  <a:gd name="T72" fmla="*/ 188 w 224"/>
                  <a:gd name="T73" fmla="*/ 111 h 206"/>
                  <a:gd name="T74" fmla="*/ 141 w 224"/>
                  <a:gd name="T75" fmla="*/ 110 h 206"/>
                  <a:gd name="T76" fmla="*/ 136 w 224"/>
                  <a:gd name="T77" fmla="*/ 115 h 206"/>
                  <a:gd name="T78" fmla="*/ 133 w 224"/>
                  <a:gd name="T79" fmla="*/ 136 h 206"/>
                  <a:gd name="T80" fmla="*/ 125 w 224"/>
                  <a:gd name="T81" fmla="*/ 165 h 206"/>
                  <a:gd name="T82" fmla="*/ 98 w 224"/>
                  <a:gd name="T83" fmla="*/ 202 h 206"/>
                  <a:gd name="T84" fmla="*/ 84 w 224"/>
                  <a:gd name="T85" fmla="*/ 206 h 206"/>
                  <a:gd name="T86" fmla="*/ 72 w 224"/>
                  <a:gd name="T87" fmla="*/ 196 h 206"/>
                  <a:gd name="T88" fmla="*/ 73 w 224"/>
                  <a:gd name="T89" fmla="*/ 193 h 206"/>
                  <a:gd name="T90" fmla="*/ 73 w 224"/>
                  <a:gd name="T91" fmla="*/ 185 h 206"/>
                  <a:gd name="T92" fmla="*/ 66 w 224"/>
                  <a:gd name="T93" fmla="*/ 175 h 206"/>
                  <a:gd name="T94" fmla="*/ 67 w 224"/>
                  <a:gd name="T95" fmla="*/ 17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" h="206">
                    <a:moveTo>
                      <a:pt x="67" y="174"/>
                    </a:moveTo>
                    <a:cubicBezTo>
                      <a:pt x="69" y="175"/>
                      <a:pt x="72" y="176"/>
                      <a:pt x="74" y="177"/>
                    </a:cubicBezTo>
                    <a:cubicBezTo>
                      <a:pt x="77" y="178"/>
                      <a:pt x="80" y="180"/>
                      <a:pt x="84" y="181"/>
                    </a:cubicBezTo>
                    <a:cubicBezTo>
                      <a:pt x="89" y="183"/>
                      <a:pt x="94" y="180"/>
                      <a:pt x="96" y="176"/>
                    </a:cubicBezTo>
                    <a:cubicBezTo>
                      <a:pt x="100" y="169"/>
                      <a:pt x="105" y="162"/>
                      <a:pt x="107" y="154"/>
                    </a:cubicBezTo>
                    <a:cubicBezTo>
                      <a:pt x="110" y="142"/>
                      <a:pt x="113" y="129"/>
                      <a:pt x="115" y="117"/>
                    </a:cubicBezTo>
                    <a:cubicBezTo>
                      <a:pt x="116" y="112"/>
                      <a:pt x="115" y="111"/>
                      <a:pt x="110" y="112"/>
                    </a:cubicBezTo>
                    <a:cubicBezTo>
                      <a:pt x="100" y="114"/>
                      <a:pt x="90" y="116"/>
                      <a:pt x="79" y="118"/>
                    </a:cubicBezTo>
                    <a:cubicBezTo>
                      <a:pt x="74" y="119"/>
                      <a:pt x="68" y="120"/>
                      <a:pt x="63" y="122"/>
                    </a:cubicBezTo>
                    <a:cubicBezTo>
                      <a:pt x="50" y="127"/>
                      <a:pt x="36" y="128"/>
                      <a:pt x="23" y="129"/>
                    </a:cubicBezTo>
                    <a:cubicBezTo>
                      <a:pt x="19" y="129"/>
                      <a:pt x="14" y="129"/>
                      <a:pt x="10" y="128"/>
                    </a:cubicBezTo>
                    <a:cubicBezTo>
                      <a:pt x="4" y="127"/>
                      <a:pt x="0" y="118"/>
                      <a:pt x="2" y="113"/>
                    </a:cubicBezTo>
                    <a:cubicBezTo>
                      <a:pt x="4" y="109"/>
                      <a:pt x="7" y="109"/>
                      <a:pt x="11" y="109"/>
                    </a:cubicBezTo>
                    <a:cubicBezTo>
                      <a:pt x="19" y="110"/>
                      <a:pt x="27" y="108"/>
                      <a:pt x="35" y="105"/>
                    </a:cubicBezTo>
                    <a:cubicBezTo>
                      <a:pt x="58" y="96"/>
                      <a:pt x="82" y="90"/>
                      <a:pt x="106" y="86"/>
                    </a:cubicBezTo>
                    <a:cubicBezTo>
                      <a:pt x="111" y="85"/>
                      <a:pt x="111" y="84"/>
                      <a:pt x="109" y="79"/>
                    </a:cubicBezTo>
                    <a:cubicBezTo>
                      <a:pt x="107" y="76"/>
                      <a:pt x="105" y="72"/>
                      <a:pt x="103" y="68"/>
                    </a:cubicBezTo>
                    <a:cubicBezTo>
                      <a:pt x="100" y="60"/>
                      <a:pt x="102" y="51"/>
                      <a:pt x="109" y="46"/>
                    </a:cubicBezTo>
                    <a:cubicBezTo>
                      <a:pt x="116" y="40"/>
                      <a:pt x="120" y="32"/>
                      <a:pt x="124" y="22"/>
                    </a:cubicBezTo>
                    <a:cubicBezTo>
                      <a:pt x="122" y="23"/>
                      <a:pt x="121" y="23"/>
                      <a:pt x="120" y="24"/>
                    </a:cubicBezTo>
                    <a:cubicBezTo>
                      <a:pt x="118" y="25"/>
                      <a:pt x="116" y="26"/>
                      <a:pt x="114" y="27"/>
                    </a:cubicBezTo>
                    <a:cubicBezTo>
                      <a:pt x="100" y="33"/>
                      <a:pt x="93" y="30"/>
                      <a:pt x="87" y="16"/>
                    </a:cubicBezTo>
                    <a:cubicBezTo>
                      <a:pt x="87" y="16"/>
                      <a:pt x="88" y="13"/>
                      <a:pt x="89" y="13"/>
                    </a:cubicBezTo>
                    <a:cubicBezTo>
                      <a:pt x="103" y="9"/>
                      <a:pt x="116" y="0"/>
                      <a:pt x="132" y="1"/>
                    </a:cubicBezTo>
                    <a:cubicBezTo>
                      <a:pt x="140" y="1"/>
                      <a:pt x="147" y="5"/>
                      <a:pt x="151" y="12"/>
                    </a:cubicBezTo>
                    <a:cubicBezTo>
                      <a:pt x="155" y="19"/>
                      <a:pt x="153" y="27"/>
                      <a:pt x="149" y="33"/>
                    </a:cubicBezTo>
                    <a:cubicBezTo>
                      <a:pt x="145" y="39"/>
                      <a:pt x="140" y="45"/>
                      <a:pt x="136" y="51"/>
                    </a:cubicBezTo>
                    <a:cubicBezTo>
                      <a:pt x="134" y="54"/>
                      <a:pt x="131" y="58"/>
                      <a:pt x="128" y="61"/>
                    </a:cubicBezTo>
                    <a:cubicBezTo>
                      <a:pt x="127" y="62"/>
                      <a:pt x="127" y="62"/>
                      <a:pt x="127" y="63"/>
                    </a:cubicBezTo>
                    <a:cubicBezTo>
                      <a:pt x="126" y="69"/>
                      <a:pt x="130" y="74"/>
                      <a:pt x="132" y="79"/>
                    </a:cubicBezTo>
                    <a:cubicBezTo>
                      <a:pt x="133" y="80"/>
                      <a:pt x="136" y="81"/>
                      <a:pt x="138" y="81"/>
                    </a:cubicBezTo>
                    <a:cubicBezTo>
                      <a:pt x="153" y="80"/>
                      <a:pt x="169" y="79"/>
                      <a:pt x="184" y="79"/>
                    </a:cubicBezTo>
                    <a:cubicBezTo>
                      <a:pt x="192" y="79"/>
                      <a:pt x="201" y="80"/>
                      <a:pt x="209" y="81"/>
                    </a:cubicBezTo>
                    <a:cubicBezTo>
                      <a:pt x="217" y="82"/>
                      <a:pt x="222" y="87"/>
                      <a:pt x="223" y="95"/>
                    </a:cubicBezTo>
                    <a:cubicBezTo>
                      <a:pt x="224" y="100"/>
                      <a:pt x="220" y="102"/>
                      <a:pt x="217" y="105"/>
                    </a:cubicBezTo>
                    <a:cubicBezTo>
                      <a:pt x="215" y="107"/>
                      <a:pt x="212" y="108"/>
                      <a:pt x="209" y="110"/>
                    </a:cubicBezTo>
                    <a:cubicBezTo>
                      <a:pt x="203" y="114"/>
                      <a:pt x="195" y="113"/>
                      <a:pt x="188" y="111"/>
                    </a:cubicBezTo>
                    <a:cubicBezTo>
                      <a:pt x="173" y="106"/>
                      <a:pt x="157" y="108"/>
                      <a:pt x="141" y="110"/>
                    </a:cubicBezTo>
                    <a:cubicBezTo>
                      <a:pt x="138" y="110"/>
                      <a:pt x="137" y="112"/>
                      <a:pt x="136" y="115"/>
                    </a:cubicBezTo>
                    <a:cubicBezTo>
                      <a:pt x="135" y="122"/>
                      <a:pt x="134" y="129"/>
                      <a:pt x="133" y="136"/>
                    </a:cubicBezTo>
                    <a:cubicBezTo>
                      <a:pt x="130" y="146"/>
                      <a:pt x="128" y="156"/>
                      <a:pt x="125" y="165"/>
                    </a:cubicBezTo>
                    <a:cubicBezTo>
                      <a:pt x="120" y="180"/>
                      <a:pt x="113" y="194"/>
                      <a:pt x="98" y="202"/>
                    </a:cubicBezTo>
                    <a:cubicBezTo>
                      <a:pt x="94" y="204"/>
                      <a:pt x="89" y="205"/>
                      <a:pt x="84" y="206"/>
                    </a:cubicBezTo>
                    <a:cubicBezTo>
                      <a:pt x="78" y="206"/>
                      <a:pt x="73" y="202"/>
                      <a:pt x="72" y="196"/>
                    </a:cubicBezTo>
                    <a:cubicBezTo>
                      <a:pt x="72" y="195"/>
                      <a:pt x="72" y="194"/>
                      <a:pt x="73" y="193"/>
                    </a:cubicBezTo>
                    <a:cubicBezTo>
                      <a:pt x="76" y="190"/>
                      <a:pt x="75" y="187"/>
                      <a:pt x="73" y="185"/>
                    </a:cubicBezTo>
                    <a:cubicBezTo>
                      <a:pt x="71" y="182"/>
                      <a:pt x="69" y="179"/>
                      <a:pt x="66" y="175"/>
                    </a:cubicBezTo>
                    <a:cubicBezTo>
                      <a:pt x="67" y="175"/>
                      <a:pt x="67" y="175"/>
                      <a:pt x="67" y="174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5" name="Freeform 11"/>
              <p:cNvSpPr>
                <a:spLocks noEditPoints="1"/>
              </p:cNvSpPr>
              <p:nvPr/>
            </p:nvSpPr>
            <p:spPr bwMode="auto">
              <a:xfrm>
                <a:off x="4425375" y="5169716"/>
                <a:ext cx="175043" cy="185983"/>
              </a:xfrm>
              <a:custGeom>
                <a:avLst/>
                <a:gdLst>
                  <a:gd name="T0" fmla="*/ 32 w 108"/>
                  <a:gd name="T1" fmla="*/ 102 h 114"/>
                  <a:gd name="T2" fmla="*/ 24 w 108"/>
                  <a:gd name="T3" fmla="*/ 100 h 114"/>
                  <a:gd name="T4" fmla="*/ 0 w 108"/>
                  <a:gd name="T5" fmla="*/ 114 h 114"/>
                  <a:gd name="T6" fmla="*/ 27 w 108"/>
                  <a:gd name="T7" fmla="*/ 92 h 114"/>
                  <a:gd name="T8" fmla="*/ 18 w 108"/>
                  <a:gd name="T9" fmla="*/ 94 h 114"/>
                  <a:gd name="T10" fmla="*/ 30 w 108"/>
                  <a:gd name="T11" fmla="*/ 82 h 114"/>
                  <a:gd name="T12" fmla="*/ 13 w 108"/>
                  <a:gd name="T13" fmla="*/ 76 h 114"/>
                  <a:gd name="T14" fmla="*/ 8 w 108"/>
                  <a:gd name="T15" fmla="*/ 58 h 114"/>
                  <a:gd name="T16" fmla="*/ 19 w 108"/>
                  <a:gd name="T17" fmla="*/ 23 h 114"/>
                  <a:gd name="T18" fmla="*/ 23 w 108"/>
                  <a:gd name="T19" fmla="*/ 19 h 114"/>
                  <a:gd name="T20" fmla="*/ 27 w 108"/>
                  <a:gd name="T21" fmla="*/ 19 h 114"/>
                  <a:gd name="T22" fmla="*/ 39 w 108"/>
                  <a:gd name="T23" fmla="*/ 28 h 114"/>
                  <a:gd name="T24" fmla="*/ 38 w 108"/>
                  <a:gd name="T25" fmla="*/ 59 h 114"/>
                  <a:gd name="T26" fmla="*/ 36 w 108"/>
                  <a:gd name="T27" fmla="*/ 73 h 114"/>
                  <a:gd name="T28" fmla="*/ 37 w 108"/>
                  <a:gd name="T29" fmla="*/ 74 h 114"/>
                  <a:gd name="T30" fmla="*/ 51 w 108"/>
                  <a:gd name="T31" fmla="*/ 60 h 114"/>
                  <a:gd name="T32" fmla="*/ 75 w 108"/>
                  <a:gd name="T33" fmla="*/ 28 h 114"/>
                  <a:gd name="T34" fmla="*/ 80 w 108"/>
                  <a:gd name="T35" fmla="*/ 18 h 114"/>
                  <a:gd name="T36" fmla="*/ 80 w 108"/>
                  <a:gd name="T37" fmla="*/ 9 h 114"/>
                  <a:gd name="T38" fmla="*/ 83 w 108"/>
                  <a:gd name="T39" fmla="*/ 3 h 114"/>
                  <a:gd name="T40" fmla="*/ 108 w 108"/>
                  <a:gd name="T41" fmla="*/ 26 h 114"/>
                  <a:gd name="T42" fmla="*/ 99 w 108"/>
                  <a:gd name="T43" fmla="*/ 49 h 114"/>
                  <a:gd name="T44" fmla="*/ 77 w 108"/>
                  <a:gd name="T45" fmla="*/ 71 h 114"/>
                  <a:gd name="T46" fmla="*/ 57 w 108"/>
                  <a:gd name="T47" fmla="*/ 84 h 114"/>
                  <a:gd name="T48" fmla="*/ 56 w 108"/>
                  <a:gd name="T49" fmla="*/ 86 h 114"/>
                  <a:gd name="T50" fmla="*/ 50 w 108"/>
                  <a:gd name="T51" fmla="*/ 91 h 114"/>
                  <a:gd name="T52" fmla="*/ 32 w 108"/>
                  <a:gd name="T53" fmla="*/ 102 h 114"/>
                  <a:gd name="T54" fmla="*/ 40 w 108"/>
                  <a:gd name="T55" fmla="*/ 92 h 114"/>
                  <a:gd name="T56" fmla="*/ 42 w 108"/>
                  <a:gd name="T57" fmla="*/ 92 h 114"/>
                  <a:gd name="T58" fmla="*/ 56 w 108"/>
                  <a:gd name="T59" fmla="*/ 78 h 114"/>
                  <a:gd name="T60" fmla="*/ 54 w 108"/>
                  <a:gd name="T61" fmla="*/ 76 h 114"/>
                  <a:gd name="T62" fmla="*/ 40 w 108"/>
                  <a:gd name="T63" fmla="*/ 9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114">
                    <a:moveTo>
                      <a:pt x="32" y="102"/>
                    </a:moveTo>
                    <a:cubicBezTo>
                      <a:pt x="29" y="97"/>
                      <a:pt x="29" y="97"/>
                      <a:pt x="24" y="100"/>
                    </a:cubicBezTo>
                    <a:cubicBezTo>
                      <a:pt x="20" y="103"/>
                      <a:pt x="12" y="107"/>
                      <a:pt x="0" y="114"/>
                    </a:cubicBezTo>
                    <a:cubicBezTo>
                      <a:pt x="6" y="110"/>
                      <a:pt x="27" y="92"/>
                      <a:pt x="27" y="92"/>
                    </a:cubicBezTo>
                    <a:cubicBezTo>
                      <a:pt x="25" y="92"/>
                      <a:pt x="21" y="94"/>
                      <a:pt x="18" y="94"/>
                    </a:cubicBezTo>
                    <a:cubicBezTo>
                      <a:pt x="23" y="90"/>
                      <a:pt x="26" y="86"/>
                      <a:pt x="30" y="82"/>
                    </a:cubicBezTo>
                    <a:cubicBezTo>
                      <a:pt x="22" y="82"/>
                      <a:pt x="17" y="82"/>
                      <a:pt x="13" y="76"/>
                    </a:cubicBezTo>
                    <a:cubicBezTo>
                      <a:pt x="8" y="71"/>
                      <a:pt x="7" y="65"/>
                      <a:pt x="8" y="58"/>
                    </a:cubicBezTo>
                    <a:cubicBezTo>
                      <a:pt x="9" y="46"/>
                      <a:pt x="14" y="34"/>
                      <a:pt x="19" y="23"/>
                    </a:cubicBezTo>
                    <a:cubicBezTo>
                      <a:pt x="19" y="21"/>
                      <a:pt x="22" y="20"/>
                      <a:pt x="23" y="19"/>
                    </a:cubicBezTo>
                    <a:cubicBezTo>
                      <a:pt x="24" y="19"/>
                      <a:pt x="25" y="19"/>
                      <a:pt x="27" y="19"/>
                    </a:cubicBezTo>
                    <a:cubicBezTo>
                      <a:pt x="34" y="18"/>
                      <a:pt x="39" y="20"/>
                      <a:pt x="39" y="28"/>
                    </a:cubicBezTo>
                    <a:cubicBezTo>
                      <a:pt x="40" y="38"/>
                      <a:pt x="38" y="48"/>
                      <a:pt x="38" y="59"/>
                    </a:cubicBezTo>
                    <a:cubicBezTo>
                      <a:pt x="38" y="63"/>
                      <a:pt x="36" y="69"/>
                      <a:pt x="36" y="73"/>
                    </a:cubicBezTo>
                    <a:cubicBezTo>
                      <a:pt x="36" y="74"/>
                      <a:pt x="37" y="74"/>
                      <a:pt x="37" y="74"/>
                    </a:cubicBezTo>
                    <a:cubicBezTo>
                      <a:pt x="41" y="70"/>
                      <a:pt x="47" y="64"/>
                      <a:pt x="51" y="60"/>
                    </a:cubicBezTo>
                    <a:cubicBezTo>
                      <a:pt x="59" y="49"/>
                      <a:pt x="67" y="39"/>
                      <a:pt x="75" y="28"/>
                    </a:cubicBezTo>
                    <a:cubicBezTo>
                      <a:pt x="77" y="25"/>
                      <a:pt x="79" y="22"/>
                      <a:pt x="80" y="18"/>
                    </a:cubicBezTo>
                    <a:cubicBezTo>
                      <a:pt x="81" y="15"/>
                      <a:pt x="81" y="12"/>
                      <a:pt x="80" y="9"/>
                    </a:cubicBezTo>
                    <a:cubicBezTo>
                      <a:pt x="79" y="5"/>
                      <a:pt x="80" y="4"/>
                      <a:pt x="83" y="3"/>
                    </a:cubicBezTo>
                    <a:cubicBezTo>
                      <a:pt x="99" y="0"/>
                      <a:pt x="108" y="7"/>
                      <a:pt x="108" y="26"/>
                    </a:cubicBezTo>
                    <a:cubicBezTo>
                      <a:pt x="108" y="34"/>
                      <a:pt x="105" y="42"/>
                      <a:pt x="99" y="49"/>
                    </a:cubicBezTo>
                    <a:cubicBezTo>
                      <a:pt x="92" y="56"/>
                      <a:pt x="85" y="64"/>
                      <a:pt x="77" y="71"/>
                    </a:cubicBezTo>
                    <a:cubicBezTo>
                      <a:pt x="71" y="76"/>
                      <a:pt x="66" y="82"/>
                      <a:pt x="57" y="84"/>
                    </a:cubicBezTo>
                    <a:cubicBezTo>
                      <a:pt x="57" y="85"/>
                      <a:pt x="56" y="85"/>
                      <a:pt x="56" y="86"/>
                    </a:cubicBezTo>
                    <a:cubicBezTo>
                      <a:pt x="54" y="88"/>
                      <a:pt x="52" y="90"/>
                      <a:pt x="50" y="91"/>
                    </a:cubicBezTo>
                    <a:cubicBezTo>
                      <a:pt x="44" y="95"/>
                      <a:pt x="38" y="98"/>
                      <a:pt x="32" y="102"/>
                    </a:cubicBezTo>
                    <a:close/>
                    <a:moveTo>
                      <a:pt x="40" y="92"/>
                    </a:moveTo>
                    <a:cubicBezTo>
                      <a:pt x="40" y="93"/>
                      <a:pt x="42" y="91"/>
                      <a:pt x="42" y="92"/>
                    </a:cubicBezTo>
                    <a:cubicBezTo>
                      <a:pt x="46" y="88"/>
                      <a:pt x="52" y="81"/>
                      <a:pt x="56" y="78"/>
                    </a:cubicBezTo>
                    <a:cubicBezTo>
                      <a:pt x="55" y="77"/>
                      <a:pt x="55" y="76"/>
                      <a:pt x="54" y="76"/>
                    </a:cubicBezTo>
                    <a:cubicBezTo>
                      <a:pt x="52" y="81"/>
                      <a:pt x="39" y="84"/>
                      <a:pt x="40" y="92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6" name="Freeform 12"/>
              <p:cNvSpPr/>
              <p:nvPr/>
            </p:nvSpPr>
            <p:spPr bwMode="auto">
              <a:xfrm>
                <a:off x="4334434" y="5238092"/>
                <a:ext cx="95726" cy="160000"/>
              </a:xfrm>
              <a:custGeom>
                <a:avLst/>
                <a:gdLst>
                  <a:gd name="T0" fmla="*/ 32 w 59"/>
                  <a:gd name="T1" fmla="*/ 29 h 98"/>
                  <a:gd name="T2" fmla="*/ 40 w 59"/>
                  <a:gd name="T3" fmla="*/ 18 h 98"/>
                  <a:gd name="T4" fmla="*/ 54 w 59"/>
                  <a:gd name="T5" fmla="*/ 4 h 98"/>
                  <a:gd name="T6" fmla="*/ 57 w 59"/>
                  <a:gd name="T7" fmla="*/ 1 h 98"/>
                  <a:gd name="T8" fmla="*/ 57 w 59"/>
                  <a:gd name="T9" fmla="*/ 4 h 98"/>
                  <a:gd name="T10" fmla="*/ 49 w 59"/>
                  <a:gd name="T11" fmla="*/ 10 h 98"/>
                  <a:gd name="T12" fmla="*/ 39 w 59"/>
                  <a:gd name="T13" fmla="*/ 33 h 98"/>
                  <a:gd name="T14" fmla="*/ 36 w 59"/>
                  <a:gd name="T15" fmla="*/ 52 h 98"/>
                  <a:gd name="T16" fmla="*/ 38 w 59"/>
                  <a:gd name="T17" fmla="*/ 59 h 98"/>
                  <a:gd name="T18" fmla="*/ 38 w 59"/>
                  <a:gd name="T19" fmla="*/ 61 h 98"/>
                  <a:gd name="T20" fmla="*/ 39 w 59"/>
                  <a:gd name="T21" fmla="*/ 77 h 98"/>
                  <a:gd name="T22" fmla="*/ 29 w 59"/>
                  <a:gd name="T23" fmla="*/ 95 h 98"/>
                  <a:gd name="T24" fmla="*/ 18 w 59"/>
                  <a:gd name="T25" fmla="*/ 94 h 98"/>
                  <a:gd name="T26" fmla="*/ 3 w 59"/>
                  <a:gd name="T27" fmla="*/ 67 h 98"/>
                  <a:gd name="T28" fmla="*/ 3 w 59"/>
                  <a:gd name="T29" fmla="*/ 17 h 98"/>
                  <a:gd name="T30" fmla="*/ 10 w 59"/>
                  <a:gd name="T31" fmla="*/ 9 h 98"/>
                  <a:gd name="T32" fmla="*/ 25 w 59"/>
                  <a:gd name="T33" fmla="*/ 13 h 98"/>
                  <a:gd name="T34" fmla="*/ 32 w 59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98">
                    <a:moveTo>
                      <a:pt x="32" y="29"/>
                    </a:moveTo>
                    <a:cubicBezTo>
                      <a:pt x="35" y="25"/>
                      <a:pt x="37" y="21"/>
                      <a:pt x="40" y="18"/>
                    </a:cubicBezTo>
                    <a:cubicBezTo>
                      <a:pt x="42" y="16"/>
                      <a:pt x="50" y="8"/>
                      <a:pt x="54" y="4"/>
                    </a:cubicBezTo>
                    <a:cubicBezTo>
                      <a:pt x="55" y="3"/>
                      <a:pt x="57" y="1"/>
                      <a:pt x="57" y="1"/>
                    </a:cubicBezTo>
                    <a:cubicBezTo>
                      <a:pt x="58" y="0"/>
                      <a:pt x="59" y="2"/>
                      <a:pt x="57" y="4"/>
                    </a:cubicBezTo>
                    <a:cubicBezTo>
                      <a:pt x="54" y="7"/>
                      <a:pt x="49" y="9"/>
                      <a:pt x="49" y="10"/>
                    </a:cubicBezTo>
                    <a:cubicBezTo>
                      <a:pt x="44" y="15"/>
                      <a:pt x="39" y="26"/>
                      <a:pt x="39" y="33"/>
                    </a:cubicBezTo>
                    <a:cubicBezTo>
                      <a:pt x="39" y="39"/>
                      <a:pt x="37" y="46"/>
                      <a:pt x="36" y="52"/>
                    </a:cubicBezTo>
                    <a:cubicBezTo>
                      <a:pt x="35" y="55"/>
                      <a:pt x="34" y="58"/>
                      <a:pt x="38" y="59"/>
                    </a:cubicBezTo>
                    <a:cubicBezTo>
                      <a:pt x="38" y="60"/>
                      <a:pt x="38" y="61"/>
                      <a:pt x="38" y="61"/>
                    </a:cubicBezTo>
                    <a:cubicBezTo>
                      <a:pt x="39" y="67"/>
                      <a:pt x="39" y="72"/>
                      <a:pt x="39" y="77"/>
                    </a:cubicBezTo>
                    <a:cubicBezTo>
                      <a:pt x="40" y="86"/>
                      <a:pt x="34" y="91"/>
                      <a:pt x="29" y="95"/>
                    </a:cubicBezTo>
                    <a:cubicBezTo>
                      <a:pt x="25" y="98"/>
                      <a:pt x="21" y="97"/>
                      <a:pt x="18" y="94"/>
                    </a:cubicBezTo>
                    <a:cubicBezTo>
                      <a:pt x="10" y="87"/>
                      <a:pt x="4" y="78"/>
                      <a:pt x="3" y="67"/>
                    </a:cubicBezTo>
                    <a:cubicBezTo>
                      <a:pt x="1" y="50"/>
                      <a:pt x="0" y="34"/>
                      <a:pt x="3" y="17"/>
                    </a:cubicBezTo>
                    <a:cubicBezTo>
                      <a:pt x="4" y="13"/>
                      <a:pt x="5" y="10"/>
                      <a:pt x="10" y="9"/>
                    </a:cubicBezTo>
                    <a:cubicBezTo>
                      <a:pt x="16" y="7"/>
                      <a:pt x="22" y="7"/>
                      <a:pt x="25" y="13"/>
                    </a:cubicBezTo>
                    <a:cubicBezTo>
                      <a:pt x="27" y="18"/>
                      <a:pt x="29" y="23"/>
                      <a:pt x="32" y="29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4406913" y="5326297"/>
                <a:ext cx="45812" cy="35556"/>
              </a:xfrm>
              <a:custGeom>
                <a:avLst/>
                <a:gdLst>
                  <a:gd name="T0" fmla="*/ 28 w 28"/>
                  <a:gd name="T1" fmla="*/ 0 h 22"/>
                  <a:gd name="T2" fmla="*/ 0 w 28"/>
                  <a:gd name="T3" fmla="*/ 22 h 22"/>
                  <a:gd name="T4" fmla="*/ 28 w 28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2">
                    <a:moveTo>
                      <a:pt x="28" y="0"/>
                    </a:moveTo>
                    <a:cubicBezTo>
                      <a:pt x="27" y="6"/>
                      <a:pt x="19" y="8"/>
                      <a:pt x="0" y="22"/>
                    </a:cubicBezTo>
                    <a:cubicBezTo>
                      <a:pt x="20" y="5"/>
                      <a:pt x="23" y="1"/>
                      <a:pt x="28" y="0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4257853" y="5331083"/>
                <a:ext cx="410940" cy="220171"/>
              </a:xfrm>
              <a:custGeom>
                <a:avLst/>
                <a:gdLst>
                  <a:gd name="T0" fmla="*/ 246 w 253"/>
                  <a:gd name="T1" fmla="*/ 17 h 135"/>
                  <a:gd name="T2" fmla="*/ 224 w 253"/>
                  <a:gd name="T3" fmla="*/ 4 h 135"/>
                  <a:gd name="T4" fmla="*/ 170 w 253"/>
                  <a:gd name="T5" fmla="*/ 7 h 135"/>
                  <a:gd name="T6" fmla="*/ 125 w 253"/>
                  <a:gd name="T7" fmla="*/ 23 h 135"/>
                  <a:gd name="T8" fmla="*/ 72 w 253"/>
                  <a:gd name="T9" fmla="*/ 50 h 135"/>
                  <a:gd name="T10" fmla="*/ 40 w 253"/>
                  <a:gd name="T11" fmla="*/ 71 h 135"/>
                  <a:gd name="T12" fmla="*/ 37 w 253"/>
                  <a:gd name="T13" fmla="*/ 73 h 135"/>
                  <a:gd name="T14" fmla="*/ 38 w 253"/>
                  <a:gd name="T15" fmla="*/ 40 h 135"/>
                  <a:gd name="T16" fmla="*/ 25 w 253"/>
                  <a:gd name="T17" fmla="*/ 50 h 135"/>
                  <a:gd name="T18" fmla="*/ 16 w 253"/>
                  <a:gd name="T19" fmla="*/ 66 h 135"/>
                  <a:gd name="T20" fmla="*/ 1 w 253"/>
                  <a:gd name="T21" fmla="*/ 112 h 135"/>
                  <a:gd name="T22" fmla="*/ 7 w 253"/>
                  <a:gd name="T23" fmla="*/ 131 h 135"/>
                  <a:gd name="T24" fmla="*/ 15 w 253"/>
                  <a:gd name="T25" fmla="*/ 134 h 135"/>
                  <a:gd name="T26" fmla="*/ 29 w 253"/>
                  <a:gd name="T27" fmla="*/ 123 h 135"/>
                  <a:gd name="T28" fmla="*/ 32 w 253"/>
                  <a:gd name="T29" fmla="*/ 91 h 135"/>
                  <a:gd name="T30" fmla="*/ 50 w 253"/>
                  <a:gd name="T31" fmla="*/ 76 h 135"/>
                  <a:gd name="T32" fmla="*/ 84 w 253"/>
                  <a:gd name="T33" fmla="*/ 67 h 135"/>
                  <a:gd name="T34" fmla="*/ 122 w 253"/>
                  <a:gd name="T35" fmla="*/ 46 h 135"/>
                  <a:gd name="T36" fmla="*/ 146 w 253"/>
                  <a:gd name="T37" fmla="*/ 35 h 135"/>
                  <a:gd name="T38" fmla="*/ 179 w 253"/>
                  <a:gd name="T39" fmla="*/ 25 h 135"/>
                  <a:gd name="T40" fmla="*/ 182 w 253"/>
                  <a:gd name="T41" fmla="*/ 23 h 135"/>
                  <a:gd name="T42" fmla="*/ 184 w 253"/>
                  <a:gd name="T43" fmla="*/ 20 h 135"/>
                  <a:gd name="T44" fmla="*/ 191 w 253"/>
                  <a:gd name="T45" fmla="*/ 23 h 135"/>
                  <a:gd name="T46" fmla="*/ 212 w 253"/>
                  <a:gd name="T47" fmla="*/ 23 h 135"/>
                  <a:gd name="T48" fmla="*/ 216 w 253"/>
                  <a:gd name="T49" fmla="*/ 29 h 135"/>
                  <a:gd name="T50" fmla="*/ 203 w 253"/>
                  <a:gd name="T51" fmla="*/ 46 h 135"/>
                  <a:gd name="T52" fmla="*/ 186 w 253"/>
                  <a:gd name="T53" fmla="*/ 58 h 135"/>
                  <a:gd name="T54" fmla="*/ 203 w 253"/>
                  <a:gd name="T55" fmla="*/ 53 h 135"/>
                  <a:gd name="T56" fmla="*/ 202 w 253"/>
                  <a:gd name="T57" fmla="*/ 56 h 135"/>
                  <a:gd name="T58" fmla="*/ 210 w 253"/>
                  <a:gd name="T59" fmla="*/ 52 h 135"/>
                  <a:gd name="T60" fmla="*/ 219 w 253"/>
                  <a:gd name="T61" fmla="*/ 46 h 135"/>
                  <a:gd name="T62" fmla="*/ 223 w 253"/>
                  <a:gd name="T63" fmla="*/ 47 h 135"/>
                  <a:gd name="T64" fmla="*/ 233 w 253"/>
                  <a:gd name="T65" fmla="*/ 45 h 135"/>
                  <a:gd name="T66" fmla="*/ 231 w 253"/>
                  <a:gd name="T67" fmla="*/ 46 h 135"/>
                  <a:gd name="T68" fmla="*/ 226 w 253"/>
                  <a:gd name="T69" fmla="*/ 50 h 135"/>
                  <a:gd name="T70" fmla="*/ 223 w 253"/>
                  <a:gd name="T71" fmla="*/ 50 h 135"/>
                  <a:gd name="T72" fmla="*/ 222 w 253"/>
                  <a:gd name="T73" fmla="*/ 51 h 135"/>
                  <a:gd name="T74" fmla="*/ 222 w 253"/>
                  <a:gd name="T75" fmla="*/ 54 h 135"/>
                  <a:gd name="T76" fmla="*/ 225 w 253"/>
                  <a:gd name="T77" fmla="*/ 53 h 135"/>
                  <a:gd name="T78" fmla="*/ 236 w 253"/>
                  <a:gd name="T79" fmla="*/ 46 h 135"/>
                  <a:gd name="T80" fmla="*/ 235 w 253"/>
                  <a:gd name="T81" fmla="*/ 47 h 135"/>
                  <a:gd name="T82" fmla="*/ 240 w 253"/>
                  <a:gd name="T83" fmla="*/ 45 h 135"/>
                  <a:gd name="T84" fmla="*/ 246 w 253"/>
                  <a:gd name="T85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3" h="135">
                    <a:moveTo>
                      <a:pt x="246" y="17"/>
                    </a:moveTo>
                    <a:cubicBezTo>
                      <a:pt x="241" y="8"/>
                      <a:pt x="233" y="5"/>
                      <a:pt x="224" y="4"/>
                    </a:cubicBezTo>
                    <a:cubicBezTo>
                      <a:pt x="205" y="0"/>
                      <a:pt x="187" y="2"/>
                      <a:pt x="170" y="7"/>
                    </a:cubicBezTo>
                    <a:cubicBezTo>
                      <a:pt x="155" y="11"/>
                      <a:pt x="139" y="17"/>
                      <a:pt x="125" y="23"/>
                    </a:cubicBezTo>
                    <a:cubicBezTo>
                      <a:pt x="107" y="31"/>
                      <a:pt x="90" y="41"/>
                      <a:pt x="72" y="50"/>
                    </a:cubicBezTo>
                    <a:cubicBezTo>
                      <a:pt x="61" y="56"/>
                      <a:pt x="49" y="62"/>
                      <a:pt x="40" y="71"/>
                    </a:cubicBezTo>
                    <a:cubicBezTo>
                      <a:pt x="39" y="72"/>
                      <a:pt x="38" y="72"/>
                      <a:pt x="37" y="73"/>
                    </a:cubicBezTo>
                    <a:cubicBezTo>
                      <a:pt x="38" y="61"/>
                      <a:pt x="43" y="51"/>
                      <a:pt x="38" y="40"/>
                    </a:cubicBezTo>
                    <a:cubicBezTo>
                      <a:pt x="32" y="42"/>
                      <a:pt x="28" y="45"/>
                      <a:pt x="25" y="50"/>
                    </a:cubicBezTo>
                    <a:cubicBezTo>
                      <a:pt x="22" y="55"/>
                      <a:pt x="19" y="60"/>
                      <a:pt x="16" y="66"/>
                    </a:cubicBezTo>
                    <a:cubicBezTo>
                      <a:pt x="9" y="80"/>
                      <a:pt x="3" y="95"/>
                      <a:pt x="1" y="112"/>
                    </a:cubicBezTo>
                    <a:cubicBezTo>
                      <a:pt x="0" y="119"/>
                      <a:pt x="0" y="126"/>
                      <a:pt x="7" y="131"/>
                    </a:cubicBezTo>
                    <a:cubicBezTo>
                      <a:pt x="9" y="133"/>
                      <a:pt x="12" y="133"/>
                      <a:pt x="15" y="134"/>
                    </a:cubicBezTo>
                    <a:cubicBezTo>
                      <a:pt x="26" y="135"/>
                      <a:pt x="29" y="132"/>
                      <a:pt x="29" y="123"/>
                    </a:cubicBezTo>
                    <a:cubicBezTo>
                      <a:pt x="29" y="112"/>
                      <a:pt x="31" y="101"/>
                      <a:pt x="32" y="91"/>
                    </a:cubicBezTo>
                    <a:cubicBezTo>
                      <a:pt x="34" y="82"/>
                      <a:pt x="41" y="76"/>
                      <a:pt x="50" y="76"/>
                    </a:cubicBezTo>
                    <a:cubicBezTo>
                      <a:pt x="62" y="76"/>
                      <a:pt x="74" y="74"/>
                      <a:pt x="84" y="67"/>
                    </a:cubicBezTo>
                    <a:cubicBezTo>
                      <a:pt x="96" y="60"/>
                      <a:pt x="109" y="53"/>
                      <a:pt x="122" y="46"/>
                    </a:cubicBezTo>
                    <a:cubicBezTo>
                      <a:pt x="130" y="42"/>
                      <a:pt x="138" y="38"/>
                      <a:pt x="146" y="35"/>
                    </a:cubicBezTo>
                    <a:cubicBezTo>
                      <a:pt x="157" y="31"/>
                      <a:pt x="168" y="29"/>
                      <a:pt x="179" y="25"/>
                    </a:cubicBezTo>
                    <a:cubicBezTo>
                      <a:pt x="180" y="25"/>
                      <a:pt x="181" y="24"/>
                      <a:pt x="182" y="23"/>
                    </a:cubicBezTo>
                    <a:cubicBezTo>
                      <a:pt x="182" y="22"/>
                      <a:pt x="183" y="21"/>
                      <a:pt x="184" y="20"/>
                    </a:cubicBezTo>
                    <a:cubicBezTo>
                      <a:pt x="185" y="25"/>
                      <a:pt x="188" y="23"/>
                      <a:pt x="191" y="23"/>
                    </a:cubicBezTo>
                    <a:cubicBezTo>
                      <a:pt x="198" y="23"/>
                      <a:pt x="205" y="23"/>
                      <a:pt x="212" y="23"/>
                    </a:cubicBezTo>
                    <a:cubicBezTo>
                      <a:pt x="217" y="23"/>
                      <a:pt x="217" y="24"/>
                      <a:pt x="216" y="29"/>
                    </a:cubicBezTo>
                    <a:cubicBezTo>
                      <a:pt x="214" y="36"/>
                      <a:pt x="209" y="41"/>
                      <a:pt x="203" y="46"/>
                    </a:cubicBezTo>
                    <a:cubicBezTo>
                      <a:pt x="200" y="49"/>
                      <a:pt x="196" y="53"/>
                      <a:pt x="186" y="58"/>
                    </a:cubicBezTo>
                    <a:cubicBezTo>
                      <a:pt x="190" y="58"/>
                      <a:pt x="202" y="48"/>
                      <a:pt x="203" y="53"/>
                    </a:cubicBezTo>
                    <a:cubicBezTo>
                      <a:pt x="204" y="53"/>
                      <a:pt x="197" y="56"/>
                      <a:pt x="202" y="56"/>
                    </a:cubicBezTo>
                    <a:cubicBezTo>
                      <a:pt x="205" y="55"/>
                      <a:pt x="207" y="53"/>
                      <a:pt x="210" y="52"/>
                    </a:cubicBezTo>
                    <a:cubicBezTo>
                      <a:pt x="213" y="50"/>
                      <a:pt x="216" y="47"/>
                      <a:pt x="219" y="46"/>
                    </a:cubicBezTo>
                    <a:cubicBezTo>
                      <a:pt x="221" y="45"/>
                      <a:pt x="222" y="48"/>
                      <a:pt x="223" y="47"/>
                    </a:cubicBezTo>
                    <a:cubicBezTo>
                      <a:pt x="226" y="45"/>
                      <a:pt x="228" y="39"/>
                      <a:pt x="233" y="45"/>
                    </a:cubicBezTo>
                    <a:cubicBezTo>
                      <a:pt x="233" y="44"/>
                      <a:pt x="232" y="46"/>
                      <a:pt x="231" y="46"/>
                    </a:cubicBezTo>
                    <a:cubicBezTo>
                      <a:pt x="231" y="47"/>
                      <a:pt x="227" y="50"/>
                      <a:pt x="226" y="50"/>
                    </a:cubicBezTo>
                    <a:cubicBezTo>
                      <a:pt x="226" y="50"/>
                      <a:pt x="223" y="50"/>
                      <a:pt x="223" y="50"/>
                    </a:cubicBezTo>
                    <a:cubicBezTo>
                      <a:pt x="223" y="49"/>
                      <a:pt x="222" y="51"/>
                      <a:pt x="222" y="51"/>
                    </a:cubicBezTo>
                    <a:cubicBezTo>
                      <a:pt x="222" y="51"/>
                      <a:pt x="221" y="53"/>
                      <a:pt x="222" y="54"/>
                    </a:cubicBezTo>
                    <a:cubicBezTo>
                      <a:pt x="223" y="54"/>
                      <a:pt x="223" y="54"/>
                      <a:pt x="225" y="5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5" y="47"/>
                      <a:pt x="235" y="47"/>
                    </a:cubicBezTo>
                    <a:cubicBezTo>
                      <a:pt x="238" y="46"/>
                      <a:pt x="240" y="46"/>
                      <a:pt x="240" y="45"/>
                    </a:cubicBezTo>
                    <a:cubicBezTo>
                      <a:pt x="248" y="40"/>
                      <a:pt x="253" y="27"/>
                      <a:pt x="246" y="17"/>
                    </a:cubicBezTo>
                    <a:close/>
                  </a:path>
                </a:pathLst>
              </a:custGeom>
              <a:solidFill>
                <a:srgbClr val="0044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0" name="Freeform 16"/>
            <p:cNvSpPr>
              <a:spLocks noEditPoints="1"/>
            </p:cNvSpPr>
            <p:nvPr/>
          </p:nvSpPr>
          <p:spPr bwMode="auto">
            <a:xfrm>
              <a:off x="1398368" y="5051425"/>
              <a:ext cx="862222" cy="1102222"/>
            </a:xfrm>
            <a:custGeom>
              <a:avLst/>
              <a:gdLst>
                <a:gd name="T0" fmla="*/ 530 w 531"/>
                <a:gd name="T1" fmla="*/ 263 h 677"/>
                <a:gd name="T2" fmla="*/ 268 w 531"/>
                <a:gd name="T3" fmla="*/ 2 h 677"/>
                <a:gd name="T4" fmla="*/ 0 w 531"/>
                <a:gd name="T5" fmla="*/ 263 h 677"/>
                <a:gd name="T6" fmla="*/ 0 w 531"/>
                <a:gd name="T7" fmla="*/ 402 h 677"/>
                <a:gd name="T8" fmla="*/ 271 w 531"/>
                <a:gd name="T9" fmla="*/ 674 h 677"/>
                <a:gd name="T10" fmla="*/ 530 w 531"/>
                <a:gd name="T11" fmla="*/ 406 h 677"/>
                <a:gd name="T12" fmla="*/ 530 w 531"/>
                <a:gd name="T13" fmla="*/ 263 h 677"/>
                <a:gd name="T14" fmla="*/ 517 w 531"/>
                <a:gd name="T15" fmla="*/ 406 h 677"/>
                <a:gd name="T16" fmla="*/ 285 w 531"/>
                <a:gd name="T17" fmla="*/ 660 h 677"/>
                <a:gd name="T18" fmla="*/ 285 w 531"/>
                <a:gd name="T19" fmla="*/ 660 h 677"/>
                <a:gd name="T20" fmla="*/ 278 w 531"/>
                <a:gd name="T21" fmla="*/ 661 h 677"/>
                <a:gd name="T22" fmla="*/ 271 w 531"/>
                <a:gd name="T23" fmla="*/ 661 h 677"/>
                <a:gd name="T24" fmla="*/ 265 w 531"/>
                <a:gd name="T25" fmla="*/ 661 h 677"/>
                <a:gd name="T26" fmla="*/ 258 w 531"/>
                <a:gd name="T27" fmla="*/ 661 h 677"/>
                <a:gd name="T28" fmla="*/ 252 w 531"/>
                <a:gd name="T29" fmla="*/ 661 h 677"/>
                <a:gd name="T30" fmla="*/ 245 w 531"/>
                <a:gd name="T31" fmla="*/ 660 h 677"/>
                <a:gd name="T32" fmla="*/ 238 w 531"/>
                <a:gd name="T33" fmla="*/ 660 h 677"/>
                <a:gd name="T34" fmla="*/ 232 w 531"/>
                <a:gd name="T35" fmla="*/ 659 h 677"/>
                <a:gd name="T36" fmla="*/ 226 w 531"/>
                <a:gd name="T37" fmla="*/ 658 h 677"/>
                <a:gd name="T38" fmla="*/ 13 w 531"/>
                <a:gd name="T39" fmla="*/ 406 h 677"/>
                <a:gd name="T40" fmla="*/ 13 w 531"/>
                <a:gd name="T41" fmla="*/ 263 h 677"/>
                <a:gd name="T42" fmla="*/ 13 w 531"/>
                <a:gd name="T43" fmla="*/ 257 h 677"/>
                <a:gd name="T44" fmla="*/ 13 w 531"/>
                <a:gd name="T45" fmla="*/ 257 h 677"/>
                <a:gd name="T46" fmla="*/ 13 w 531"/>
                <a:gd name="T47" fmla="*/ 250 h 677"/>
                <a:gd name="T48" fmla="*/ 14 w 531"/>
                <a:gd name="T49" fmla="*/ 244 h 677"/>
                <a:gd name="T50" fmla="*/ 15 w 531"/>
                <a:gd name="T51" fmla="*/ 237 h 677"/>
                <a:gd name="T52" fmla="*/ 232 w 531"/>
                <a:gd name="T53" fmla="*/ 17 h 677"/>
                <a:gd name="T54" fmla="*/ 238 w 531"/>
                <a:gd name="T55" fmla="*/ 16 h 677"/>
                <a:gd name="T56" fmla="*/ 245 w 531"/>
                <a:gd name="T57" fmla="*/ 16 h 677"/>
                <a:gd name="T58" fmla="*/ 252 w 531"/>
                <a:gd name="T59" fmla="*/ 15 h 677"/>
                <a:gd name="T60" fmla="*/ 258 w 531"/>
                <a:gd name="T61" fmla="*/ 15 h 677"/>
                <a:gd name="T62" fmla="*/ 265 w 531"/>
                <a:gd name="T63" fmla="*/ 15 h 677"/>
                <a:gd name="T64" fmla="*/ 271 w 531"/>
                <a:gd name="T65" fmla="*/ 15 h 677"/>
                <a:gd name="T66" fmla="*/ 278 w 531"/>
                <a:gd name="T67" fmla="*/ 15 h 677"/>
                <a:gd name="T68" fmla="*/ 285 w 531"/>
                <a:gd name="T69" fmla="*/ 16 h 677"/>
                <a:gd name="T70" fmla="*/ 285 w 531"/>
                <a:gd name="T71" fmla="*/ 16 h 677"/>
                <a:gd name="T72" fmla="*/ 291 w 531"/>
                <a:gd name="T73" fmla="*/ 16 h 677"/>
                <a:gd name="T74" fmla="*/ 515 w 531"/>
                <a:gd name="T75" fmla="*/ 237 h 677"/>
                <a:gd name="T76" fmla="*/ 516 w 531"/>
                <a:gd name="T77" fmla="*/ 244 h 677"/>
                <a:gd name="T78" fmla="*/ 516 w 531"/>
                <a:gd name="T79" fmla="*/ 250 h 677"/>
                <a:gd name="T80" fmla="*/ 517 w 531"/>
                <a:gd name="T81" fmla="*/ 257 h 677"/>
                <a:gd name="T82" fmla="*/ 517 w 531"/>
                <a:gd name="T83" fmla="*/ 257 h 677"/>
                <a:gd name="T84" fmla="*/ 517 w 531"/>
                <a:gd name="T85" fmla="*/ 263 h 677"/>
                <a:gd name="T86" fmla="*/ 517 w 531"/>
                <a:gd name="T87" fmla="*/ 40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677">
                  <a:moveTo>
                    <a:pt x="530" y="263"/>
                  </a:moveTo>
                  <a:cubicBezTo>
                    <a:pt x="526" y="120"/>
                    <a:pt x="412" y="4"/>
                    <a:pt x="268" y="2"/>
                  </a:cubicBezTo>
                  <a:cubicBezTo>
                    <a:pt x="121" y="0"/>
                    <a:pt x="4" y="117"/>
                    <a:pt x="0" y="263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5" y="555"/>
                    <a:pt x="113" y="677"/>
                    <a:pt x="271" y="674"/>
                  </a:cubicBezTo>
                  <a:cubicBezTo>
                    <a:pt x="419" y="671"/>
                    <a:pt x="526" y="551"/>
                    <a:pt x="530" y="406"/>
                  </a:cubicBezTo>
                  <a:cubicBezTo>
                    <a:pt x="530" y="359"/>
                    <a:pt x="531" y="311"/>
                    <a:pt x="530" y="263"/>
                  </a:cubicBezTo>
                  <a:close/>
                  <a:moveTo>
                    <a:pt x="517" y="406"/>
                  </a:moveTo>
                  <a:cubicBezTo>
                    <a:pt x="517" y="541"/>
                    <a:pt x="415" y="651"/>
                    <a:pt x="285" y="660"/>
                  </a:cubicBezTo>
                  <a:cubicBezTo>
                    <a:pt x="285" y="660"/>
                    <a:pt x="285" y="660"/>
                    <a:pt x="285" y="660"/>
                  </a:cubicBezTo>
                  <a:cubicBezTo>
                    <a:pt x="282" y="661"/>
                    <a:pt x="280" y="661"/>
                    <a:pt x="278" y="661"/>
                  </a:cubicBezTo>
                  <a:cubicBezTo>
                    <a:pt x="276" y="661"/>
                    <a:pt x="274" y="661"/>
                    <a:pt x="271" y="661"/>
                  </a:cubicBezTo>
                  <a:cubicBezTo>
                    <a:pt x="269" y="661"/>
                    <a:pt x="267" y="661"/>
                    <a:pt x="265" y="661"/>
                  </a:cubicBezTo>
                  <a:cubicBezTo>
                    <a:pt x="263" y="661"/>
                    <a:pt x="260" y="661"/>
                    <a:pt x="258" y="661"/>
                  </a:cubicBezTo>
                  <a:cubicBezTo>
                    <a:pt x="256" y="661"/>
                    <a:pt x="254" y="661"/>
                    <a:pt x="252" y="661"/>
                  </a:cubicBezTo>
                  <a:cubicBezTo>
                    <a:pt x="249" y="661"/>
                    <a:pt x="247" y="661"/>
                    <a:pt x="245" y="660"/>
                  </a:cubicBezTo>
                  <a:cubicBezTo>
                    <a:pt x="243" y="660"/>
                    <a:pt x="241" y="660"/>
                    <a:pt x="238" y="660"/>
                  </a:cubicBezTo>
                  <a:cubicBezTo>
                    <a:pt x="236" y="660"/>
                    <a:pt x="234" y="659"/>
                    <a:pt x="232" y="659"/>
                  </a:cubicBezTo>
                  <a:cubicBezTo>
                    <a:pt x="230" y="659"/>
                    <a:pt x="228" y="659"/>
                    <a:pt x="226" y="658"/>
                  </a:cubicBezTo>
                  <a:cubicBezTo>
                    <a:pt x="101" y="639"/>
                    <a:pt x="13" y="531"/>
                    <a:pt x="13" y="406"/>
                  </a:cubicBezTo>
                  <a:cubicBezTo>
                    <a:pt x="13" y="359"/>
                    <a:pt x="12" y="311"/>
                    <a:pt x="13" y="263"/>
                  </a:cubicBezTo>
                  <a:cubicBezTo>
                    <a:pt x="13" y="261"/>
                    <a:pt x="13" y="259"/>
                    <a:pt x="13" y="257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5"/>
                    <a:pt x="13" y="252"/>
                    <a:pt x="13" y="250"/>
                  </a:cubicBezTo>
                  <a:cubicBezTo>
                    <a:pt x="14" y="248"/>
                    <a:pt x="14" y="246"/>
                    <a:pt x="14" y="244"/>
                  </a:cubicBezTo>
                  <a:cubicBezTo>
                    <a:pt x="14" y="242"/>
                    <a:pt x="14" y="240"/>
                    <a:pt x="15" y="237"/>
                  </a:cubicBezTo>
                  <a:cubicBezTo>
                    <a:pt x="29" y="123"/>
                    <a:pt x="118" y="31"/>
                    <a:pt x="232" y="17"/>
                  </a:cubicBezTo>
                  <a:cubicBezTo>
                    <a:pt x="234" y="17"/>
                    <a:pt x="236" y="16"/>
                    <a:pt x="238" y="16"/>
                  </a:cubicBezTo>
                  <a:cubicBezTo>
                    <a:pt x="241" y="16"/>
                    <a:pt x="243" y="16"/>
                    <a:pt x="245" y="16"/>
                  </a:cubicBezTo>
                  <a:cubicBezTo>
                    <a:pt x="247" y="15"/>
                    <a:pt x="249" y="15"/>
                    <a:pt x="252" y="15"/>
                  </a:cubicBezTo>
                  <a:cubicBezTo>
                    <a:pt x="254" y="15"/>
                    <a:pt x="256" y="15"/>
                    <a:pt x="258" y="15"/>
                  </a:cubicBezTo>
                  <a:cubicBezTo>
                    <a:pt x="260" y="15"/>
                    <a:pt x="263" y="15"/>
                    <a:pt x="265" y="15"/>
                  </a:cubicBezTo>
                  <a:cubicBezTo>
                    <a:pt x="267" y="15"/>
                    <a:pt x="269" y="15"/>
                    <a:pt x="271" y="15"/>
                  </a:cubicBezTo>
                  <a:cubicBezTo>
                    <a:pt x="274" y="15"/>
                    <a:pt x="276" y="15"/>
                    <a:pt x="278" y="15"/>
                  </a:cubicBezTo>
                  <a:cubicBezTo>
                    <a:pt x="280" y="15"/>
                    <a:pt x="282" y="15"/>
                    <a:pt x="285" y="16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7" y="16"/>
                    <a:pt x="289" y="16"/>
                    <a:pt x="291" y="16"/>
                  </a:cubicBezTo>
                  <a:cubicBezTo>
                    <a:pt x="407" y="28"/>
                    <a:pt x="500" y="120"/>
                    <a:pt x="515" y="237"/>
                  </a:cubicBezTo>
                  <a:cubicBezTo>
                    <a:pt x="515" y="240"/>
                    <a:pt x="515" y="242"/>
                    <a:pt x="516" y="244"/>
                  </a:cubicBezTo>
                  <a:cubicBezTo>
                    <a:pt x="516" y="246"/>
                    <a:pt x="516" y="248"/>
                    <a:pt x="516" y="250"/>
                  </a:cubicBezTo>
                  <a:cubicBezTo>
                    <a:pt x="516" y="252"/>
                    <a:pt x="516" y="255"/>
                    <a:pt x="517" y="257"/>
                  </a:cubicBezTo>
                  <a:cubicBezTo>
                    <a:pt x="517" y="257"/>
                    <a:pt x="517" y="257"/>
                    <a:pt x="517" y="257"/>
                  </a:cubicBezTo>
                  <a:cubicBezTo>
                    <a:pt x="517" y="259"/>
                    <a:pt x="517" y="261"/>
                    <a:pt x="517" y="263"/>
                  </a:cubicBezTo>
                  <a:cubicBezTo>
                    <a:pt x="518" y="311"/>
                    <a:pt x="517" y="359"/>
                    <a:pt x="517" y="40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7"/>
            <p:cNvSpPr>
              <a:spLocks noEditPoints="1"/>
            </p:cNvSpPr>
            <p:nvPr/>
          </p:nvSpPr>
          <p:spPr bwMode="auto">
            <a:xfrm>
              <a:off x="1523496" y="5210741"/>
              <a:ext cx="608547" cy="800684"/>
            </a:xfrm>
            <a:custGeom>
              <a:avLst/>
              <a:gdLst>
                <a:gd name="T0" fmla="*/ 375 w 375"/>
                <a:gd name="T1" fmla="*/ 293 h 492"/>
                <a:gd name="T2" fmla="*/ 375 w 375"/>
                <a:gd name="T3" fmla="*/ 187 h 492"/>
                <a:gd name="T4" fmla="*/ 188 w 375"/>
                <a:gd name="T5" fmla="*/ 0 h 492"/>
                <a:gd name="T6" fmla="*/ 0 w 375"/>
                <a:gd name="T7" fmla="*/ 187 h 492"/>
                <a:gd name="T8" fmla="*/ 0 w 375"/>
                <a:gd name="T9" fmla="*/ 293 h 492"/>
                <a:gd name="T10" fmla="*/ 188 w 375"/>
                <a:gd name="T11" fmla="*/ 492 h 492"/>
                <a:gd name="T12" fmla="*/ 375 w 375"/>
                <a:gd name="T13" fmla="*/ 293 h 492"/>
                <a:gd name="T14" fmla="*/ 101 w 375"/>
                <a:gd name="T15" fmla="*/ 44 h 492"/>
                <a:gd name="T16" fmla="*/ 183 w 375"/>
                <a:gd name="T17" fmla="*/ 94 h 492"/>
                <a:gd name="T18" fmla="*/ 153 w 375"/>
                <a:gd name="T19" fmla="*/ 264 h 492"/>
                <a:gd name="T20" fmla="*/ 101 w 375"/>
                <a:gd name="T21" fmla="*/ 294 h 492"/>
                <a:gd name="T22" fmla="*/ 101 w 375"/>
                <a:gd name="T23" fmla="*/ 44 h 492"/>
                <a:gd name="T24" fmla="*/ 133 w 375"/>
                <a:gd name="T25" fmla="*/ 311 h 492"/>
                <a:gd name="T26" fmla="*/ 167 w 375"/>
                <a:gd name="T27" fmla="*/ 304 h 492"/>
                <a:gd name="T28" fmla="*/ 167 w 375"/>
                <a:gd name="T29" fmla="*/ 167 h 492"/>
                <a:gd name="T30" fmla="*/ 293 w 375"/>
                <a:gd name="T31" fmla="*/ 51 h 492"/>
                <a:gd name="T32" fmla="*/ 293 w 375"/>
                <a:gd name="T33" fmla="*/ 133 h 492"/>
                <a:gd name="T34" fmla="*/ 275 w 375"/>
                <a:gd name="T35" fmla="*/ 144 h 492"/>
                <a:gd name="T36" fmla="*/ 275 w 375"/>
                <a:gd name="T37" fmla="*/ 286 h 492"/>
                <a:gd name="T38" fmla="*/ 248 w 375"/>
                <a:gd name="T39" fmla="*/ 364 h 492"/>
                <a:gd name="T40" fmla="*/ 141 w 375"/>
                <a:gd name="T41" fmla="*/ 377 h 492"/>
                <a:gd name="T42" fmla="*/ 95 w 375"/>
                <a:gd name="T43" fmla="*/ 327 h 492"/>
                <a:gd name="T44" fmla="*/ 133 w 375"/>
                <a:gd name="T45" fmla="*/ 311 h 492"/>
                <a:gd name="T46" fmla="*/ 30 w 375"/>
                <a:gd name="T47" fmla="*/ 286 h 492"/>
                <a:gd name="T48" fmla="*/ 30 w 375"/>
                <a:gd name="T49" fmla="*/ 194 h 492"/>
                <a:gd name="T50" fmla="*/ 30 w 375"/>
                <a:gd name="T51" fmla="*/ 121 h 492"/>
                <a:gd name="T52" fmla="*/ 82 w 375"/>
                <a:gd name="T53" fmla="*/ 148 h 492"/>
                <a:gd name="T54" fmla="*/ 82 w 375"/>
                <a:gd name="T55" fmla="*/ 204 h 492"/>
                <a:gd name="T56" fmla="*/ 82 w 375"/>
                <a:gd name="T57" fmla="*/ 276 h 492"/>
                <a:gd name="T58" fmla="*/ 188 w 375"/>
                <a:gd name="T59" fmla="*/ 411 h 492"/>
                <a:gd name="T60" fmla="*/ 293 w 375"/>
                <a:gd name="T61" fmla="*/ 276 h 492"/>
                <a:gd name="T62" fmla="*/ 293 w 375"/>
                <a:gd name="T63" fmla="*/ 204 h 492"/>
                <a:gd name="T64" fmla="*/ 293 w 375"/>
                <a:gd name="T65" fmla="*/ 153 h 492"/>
                <a:gd name="T66" fmla="*/ 346 w 375"/>
                <a:gd name="T67" fmla="*/ 123 h 492"/>
                <a:gd name="T68" fmla="*/ 346 w 375"/>
                <a:gd name="T69" fmla="*/ 194 h 492"/>
                <a:gd name="T70" fmla="*/ 346 w 375"/>
                <a:gd name="T71" fmla="*/ 286 h 492"/>
                <a:gd name="T72" fmla="*/ 188 w 375"/>
                <a:gd name="T73" fmla="*/ 459 h 492"/>
                <a:gd name="T74" fmla="*/ 188 w 375"/>
                <a:gd name="T75" fmla="*/ 459 h 492"/>
                <a:gd name="T76" fmla="*/ 30 w 375"/>
                <a:gd name="T77" fmla="*/ 28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5" h="492">
                  <a:moveTo>
                    <a:pt x="375" y="293"/>
                  </a:moveTo>
                  <a:cubicBezTo>
                    <a:pt x="375" y="187"/>
                    <a:pt x="375" y="187"/>
                    <a:pt x="375" y="187"/>
                  </a:cubicBezTo>
                  <a:cubicBezTo>
                    <a:pt x="375" y="78"/>
                    <a:pt x="292" y="0"/>
                    <a:pt x="188" y="0"/>
                  </a:cubicBezTo>
                  <a:cubicBezTo>
                    <a:pt x="84" y="0"/>
                    <a:pt x="0" y="78"/>
                    <a:pt x="0" y="187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402"/>
                    <a:pt x="84" y="492"/>
                    <a:pt x="188" y="492"/>
                  </a:cubicBezTo>
                  <a:cubicBezTo>
                    <a:pt x="292" y="492"/>
                    <a:pt x="375" y="402"/>
                    <a:pt x="375" y="293"/>
                  </a:cubicBezTo>
                  <a:close/>
                  <a:moveTo>
                    <a:pt x="101" y="44"/>
                  </a:moveTo>
                  <a:cubicBezTo>
                    <a:pt x="144" y="59"/>
                    <a:pt x="176" y="76"/>
                    <a:pt x="183" y="94"/>
                  </a:cubicBezTo>
                  <a:cubicBezTo>
                    <a:pt x="134" y="142"/>
                    <a:pt x="154" y="205"/>
                    <a:pt x="153" y="264"/>
                  </a:cubicBezTo>
                  <a:cubicBezTo>
                    <a:pt x="151" y="314"/>
                    <a:pt x="150" y="285"/>
                    <a:pt x="101" y="294"/>
                  </a:cubicBezTo>
                  <a:cubicBezTo>
                    <a:pt x="101" y="209"/>
                    <a:pt x="101" y="129"/>
                    <a:pt x="101" y="44"/>
                  </a:cubicBezTo>
                  <a:close/>
                  <a:moveTo>
                    <a:pt x="133" y="311"/>
                  </a:moveTo>
                  <a:cubicBezTo>
                    <a:pt x="143" y="313"/>
                    <a:pt x="163" y="321"/>
                    <a:pt x="167" y="304"/>
                  </a:cubicBezTo>
                  <a:cubicBezTo>
                    <a:pt x="172" y="255"/>
                    <a:pt x="163" y="214"/>
                    <a:pt x="167" y="167"/>
                  </a:cubicBezTo>
                  <a:cubicBezTo>
                    <a:pt x="173" y="105"/>
                    <a:pt x="230" y="56"/>
                    <a:pt x="293" y="51"/>
                  </a:cubicBezTo>
                  <a:cubicBezTo>
                    <a:pt x="293" y="78"/>
                    <a:pt x="293" y="106"/>
                    <a:pt x="293" y="133"/>
                  </a:cubicBezTo>
                  <a:cubicBezTo>
                    <a:pt x="287" y="137"/>
                    <a:pt x="281" y="140"/>
                    <a:pt x="275" y="144"/>
                  </a:cubicBezTo>
                  <a:cubicBezTo>
                    <a:pt x="275" y="191"/>
                    <a:pt x="275" y="239"/>
                    <a:pt x="275" y="286"/>
                  </a:cubicBezTo>
                  <a:cubicBezTo>
                    <a:pt x="273" y="315"/>
                    <a:pt x="271" y="342"/>
                    <a:pt x="248" y="364"/>
                  </a:cubicBezTo>
                  <a:cubicBezTo>
                    <a:pt x="214" y="394"/>
                    <a:pt x="175" y="398"/>
                    <a:pt x="141" y="377"/>
                  </a:cubicBezTo>
                  <a:cubicBezTo>
                    <a:pt x="112" y="359"/>
                    <a:pt x="117" y="336"/>
                    <a:pt x="95" y="327"/>
                  </a:cubicBezTo>
                  <a:cubicBezTo>
                    <a:pt x="99" y="314"/>
                    <a:pt x="114" y="307"/>
                    <a:pt x="133" y="311"/>
                  </a:cubicBezTo>
                  <a:close/>
                  <a:moveTo>
                    <a:pt x="30" y="286"/>
                  </a:moveTo>
                  <a:cubicBezTo>
                    <a:pt x="30" y="194"/>
                    <a:pt x="30" y="194"/>
                    <a:pt x="30" y="19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2" y="276"/>
                    <a:pt x="82" y="276"/>
                    <a:pt x="82" y="276"/>
                  </a:cubicBezTo>
                  <a:cubicBezTo>
                    <a:pt x="82" y="357"/>
                    <a:pt x="123" y="411"/>
                    <a:pt x="188" y="411"/>
                  </a:cubicBezTo>
                  <a:cubicBezTo>
                    <a:pt x="257" y="411"/>
                    <a:pt x="293" y="353"/>
                    <a:pt x="293" y="276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346" y="123"/>
                    <a:pt x="346" y="123"/>
                    <a:pt x="346" y="123"/>
                  </a:cubicBezTo>
                  <a:cubicBezTo>
                    <a:pt x="346" y="194"/>
                    <a:pt x="346" y="194"/>
                    <a:pt x="346" y="194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385"/>
                    <a:pt x="279" y="459"/>
                    <a:pt x="188" y="459"/>
                  </a:cubicBezTo>
                  <a:cubicBezTo>
                    <a:pt x="188" y="459"/>
                    <a:pt x="188" y="459"/>
                    <a:pt x="188" y="459"/>
                  </a:cubicBezTo>
                  <a:cubicBezTo>
                    <a:pt x="96" y="459"/>
                    <a:pt x="30" y="385"/>
                    <a:pt x="30" y="28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Oval 18"/>
            <p:cNvSpPr>
              <a:spLocks noChangeArrowheads="1"/>
            </p:cNvSpPr>
            <p:nvPr/>
          </p:nvSpPr>
          <p:spPr bwMode="auto">
            <a:xfrm>
              <a:off x="1705377" y="5728348"/>
              <a:ext cx="19145" cy="19829"/>
            </a:xfrm>
            <a:prstGeom prst="ellipse">
              <a:avLst/>
            </a:pr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19"/>
            <p:cNvSpPr/>
            <p:nvPr/>
          </p:nvSpPr>
          <p:spPr bwMode="auto">
            <a:xfrm>
              <a:off x="2030162" y="5241510"/>
              <a:ext cx="64273" cy="54017"/>
            </a:xfrm>
            <a:custGeom>
              <a:avLst/>
              <a:gdLst>
                <a:gd name="T0" fmla="*/ 1 w 40"/>
                <a:gd name="T1" fmla="*/ 23 h 33"/>
                <a:gd name="T2" fmla="*/ 2 w 40"/>
                <a:gd name="T3" fmla="*/ 25 h 33"/>
                <a:gd name="T4" fmla="*/ 4 w 40"/>
                <a:gd name="T5" fmla="*/ 26 h 33"/>
                <a:gd name="T6" fmla="*/ 5 w 40"/>
                <a:gd name="T7" fmla="*/ 26 h 33"/>
                <a:gd name="T8" fmla="*/ 7 w 40"/>
                <a:gd name="T9" fmla="*/ 26 h 33"/>
                <a:gd name="T10" fmla="*/ 11 w 40"/>
                <a:gd name="T11" fmla="*/ 26 h 33"/>
                <a:gd name="T12" fmla="*/ 17 w 40"/>
                <a:gd name="T13" fmla="*/ 23 h 33"/>
                <a:gd name="T14" fmla="*/ 23 w 40"/>
                <a:gd name="T15" fmla="*/ 22 h 33"/>
                <a:gd name="T16" fmla="*/ 28 w 40"/>
                <a:gd name="T17" fmla="*/ 27 h 33"/>
                <a:gd name="T18" fmla="*/ 28 w 40"/>
                <a:gd name="T19" fmla="*/ 29 h 33"/>
                <a:gd name="T20" fmla="*/ 31 w 40"/>
                <a:gd name="T21" fmla="*/ 32 h 33"/>
                <a:gd name="T22" fmla="*/ 33 w 40"/>
                <a:gd name="T23" fmla="*/ 33 h 33"/>
                <a:gd name="T24" fmla="*/ 34 w 40"/>
                <a:gd name="T25" fmla="*/ 33 h 33"/>
                <a:gd name="T26" fmla="*/ 35 w 40"/>
                <a:gd name="T27" fmla="*/ 33 h 33"/>
                <a:gd name="T28" fmla="*/ 35 w 40"/>
                <a:gd name="T29" fmla="*/ 31 h 33"/>
                <a:gd name="T30" fmla="*/ 35 w 40"/>
                <a:gd name="T31" fmla="*/ 30 h 33"/>
                <a:gd name="T32" fmla="*/ 35 w 40"/>
                <a:gd name="T33" fmla="*/ 29 h 33"/>
                <a:gd name="T34" fmla="*/ 35 w 40"/>
                <a:gd name="T35" fmla="*/ 27 h 33"/>
                <a:gd name="T36" fmla="*/ 28 w 40"/>
                <a:gd name="T37" fmla="*/ 17 h 33"/>
                <a:gd name="T38" fmla="*/ 27 w 40"/>
                <a:gd name="T39" fmla="*/ 16 h 33"/>
                <a:gd name="T40" fmla="*/ 31 w 40"/>
                <a:gd name="T41" fmla="*/ 13 h 33"/>
                <a:gd name="T42" fmla="*/ 32 w 40"/>
                <a:gd name="T43" fmla="*/ 13 h 33"/>
                <a:gd name="T44" fmla="*/ 35 w 40"/>
                <a:gd name="T45" fmla="*/ 13 h 33"/>
                <a:gd name="T46" fmla="*/ 37 w 40"/>
                <a:gd name="T47" fmla="*/ 14 h 33"/>
                <a:gd name="T48" fmla="*/ 40 w 40"/>
                <a:gd name="T49" fmla="*/ 12 h 33"/>
                <a:gd name="T50" fmla="*/ 40 w 40"/>
                <a:gd name="T51" fmla="*/ 11 h 33"/>
                <a:gd name="T52" fmla="*/ 40 w 40"/>
                <a:gd name="T53" fmla="*/ 9 h 33"/>
                <a:gd name="T54" fmla="*/ 39 w 40"/>
                <a:gd name="T55" fmla="*/ 6 h 33"/>
                <a:gd name="T56" fmla="*/ 37 w 40"/>
                <a:gd name="T57" fmla="*/ 4 h 33"/>
                <a:gd name="T58" fmla="*/ 36 w 40"/>
                <a:gd name="T59" fmla="*/ 3 h 33"/>
                <a:gd name="T60" fmla="*/ 34 w 40"/>
                <a:gd name="T61" fmla="*/ 2 h 33"/>
                <a:gd name="T62" fmla="*/ 32 w 40"/>
                <a:gd name="T63" fmla="*/ 2 h 33"/>
                <a:gd name="T64" fmla="*/ 31 w 40"/>
                <a:gd name="T65" fmla="*/ 3 h 33"/>
                <a:gd name="T66" fmla="*/ 31 w 40"/>
                <a:gd name="T67" fmla="*/ 3 h 33"/>
                <a:gd name="T68" fmla="*/ 31 w 40"/>
                <a:gd name="T69" fmla="*/ 5 h 33"/>
                <a:gd name="T70" fmla="*/ 30 w 40"/>
                <a:gd name="T71" fmla="*/ 9 h 33"/>
                <a:gd name="T72" fmla="*/ 29 w 40"/>
                <a:gd name="T73" fmla="*/ 9 h 33"/>
                <a:gd name="T74" fmla="*/ 27 w 40"/>
                <a:gd name="T75" fmla="*/ 9 h 33"/>
                <a:gd name="T76" fmla="*/ 27 w 40"/>
                <a:gd name="T77" fmla="*/ 9 h 33"/>
                <a:gd name="T78" fmla="*/ 23 w 40"/>
                <a:gd name="T79" fmla="*/ 12 h 33"/>
                <a:gd name="T80" fmla="*/ 20 w 40"/>
                <a:gd name="T81" fmla="*/ 10 h 33"/>
                <a:gd name="T82" fmla="*/ 18 w 40"/>
                <a:gd name="T83" fmla="*/ 8 h 33"/>
                <a:gd name="T84" fmla="*/ 13 w 40"/>
                <a:gd name="T85" fmla="*/ 5 h 33"/>
                <a:gd name="T86" fmla="*/ 11 w 40"/>
                <a:gd name="T87" fmla="*/ 4 h 33"/>
                <a:gd name="T88" fmla="*/ 10 w 40"/>
                <a:gd name="T89" fmla="*/ 2 h 33"/>
                <a:gd name="T90" fmla="*/ 6 w 40"/>
                <a:gd name="T91" fmla="*/ 0 h 33"/>
                <a:gd name="T92" fmla="*/ 4 w 40"/>
                <a:gd name="T93" fmla="*/ 1 h 33"/>
                <a:gd name="T94" fmla="*/ 5 w 40"/>
                <a:gd name="T95" fmla="*/ 4 h 33"/>
                <a:gd name="T96" fmla="*/ 7 w 40"/>
                <a:gd name="T97" fmla="*/ 6 h 33"/>
                <a:gd name="T98" fmla="*/ 18 w 40"/>
                <a:gd name="T99" fmla="*/ 16 h 33"/>
                <a:gd name="T100" fmla="*/ 18 w 40"/>
                <a:gd name="T101" fmla="*/ 18 h 33"/>
                <a:gd name="T102" fmla="*/ 14 w 40"/>
                <a:gd name="T103" fmla="*/ 20 h 33"/>
                <a:gd name="T104" fmla="*/ 13 w 40"/>
                <a:gd name="T105" fmla="*/ 20 h 33"/>
                <a:gd name="T106" fmla="*/ 10 w 40"/>
                <a:gd name="T107" fmla="*/ 20 h 33"/>
                <a:gd name="T108" fmla="*/ 7 w 40"/>
                <a:gd name="T109" fmla="*/ 21 h 33"/>
                <a:gd name="T110" fmla="*/ 3 w 40"/>
                <a:gd name="T111" fmla="*/ 19 h 33"/>
                <a:gd name="T112" fmla="*/ 1 w 40"/>
                <a:gd name="T113" fmla="*/ 20 h 33"/>
                <a:gd name="T114" fmla="*/ 0 w 40"/>
                <a:gd name="T11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33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4"/>
                    <a:pt x="15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9" y="23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6" y="23"/>
                    <a:pt x="26" y="24"/>
                    <a:pt x="26" y="24"/>
                  </a:cubicBezTo>
                  <a:cubicBezTo>
                    <a:pt x="27" y="25"/>
                    <a:pt x="27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9"/>
                    <a:pt x="28" y="29"/>
                  </a:cubicBezTo>
                  <a:cubicBezTo>
                    <a:pt x="28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3" y="25"/>
                    <a:pt x="32" y="23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6" y="13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8" y="14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5" y="3"/>
                  </a:cubicBezTo>
                  <a:cubicBezTo>
                    <a:pt x="35" y="3"/>
                    <a:pt x="35" y="3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Freeform 20"/>
            <p:cNvSpPr/>
            <p:nvPr/>
          </p:nvSpPr>
          <p:spPr bwMode="auto">
            <a:xfrm>
              <a:off x="1609650" y="5980656"/>
              <a:ext cx="88889" cy="89573"/>
            </a:xfrm>
            <a:custGeom>
              <a:avLst/>
              <a:gdLst>
                <a:gd name="T0" fmla="*/ 55 w 55"/>
                <a:gd name="T1" fmla="*/ 17 h 55"/>
                <a:gd name="T2" fmla="*/ 54 w 55"/>
                <a:gd name="T3" fmla="*/ 17 h 55"/>
                <a:gd name="T4" fmla="*/ 54 w 55"/>
                <a:gd name="T5" fmla="*/ 16 h 55"/>
                <a:gd name="T6" fmla="*/ 52 w 55"/>
                <a:gd name="T7" fmla="*/ 15 h 55"/>
                <a:gd name="T8" fmla="*/ 51 w 55"/>
                <a:gd name="T9" fmla="*/ 14 h 55"/>
                <a:gd name="T10" fmla="*/ 50 w 55"/>
                <a:gd name="T11" fmla="*/ 14 h 55"/>
                <a:gd name="T12" fmla="*/ 49 w 55"/>
                <a:gd name="T13" fmla="*/ 14 h 55"/>
                <a:gd name="T14" fmla="*/ 49 w 55"/>
                <a:gd name="T15" fmla="*/ 14 h 55"/>
                <a:gd name="T16" fmla="*/ 39 w 55"/>
                <a:gd name="T17" fmla="*/ 30 h 55"/>
                <a:gd name="T18" fmla="*/ 20 w 55"/>
                <a:gd name="T19" fmla="*/ 19 h 55"/>
                <a:gd name="T20" fmla="*/ 30 w 55"/>
                <a:gd name="T21" fmla="*/ 4 h 55"/>
                <a:gd name="T22" fmla="*/ 30 w 55"/>
                <a:gd name="T23" fmla="*/ 3 h 55"/>
                <a:gd name="T24" fmla="*/ 30 w 55"/>
                <a:gd name="T25" fmla="*/ 3 h 55"/>
                <a:gd name="T26" fmla="*/ 29 w 55"/>
                <a:gd name="T27" fmla="*/ 2 h 55"/>
                <a:gd name="T28" fmla="*/ 28 w 55"/>
                <a:gd name="T29" fmla="*/ 1 h 55"/>
                <a:gd name="T30" fmla="*/ 27 w 55"/>
                <a:gd name="T31" fmla="*/ 0 h 55"/>
                <a:gd name="T32" fmla="*/ 26 w 55"/>
                <a:gd name="T33" fmla="*/ 0 h 55"/>
                <a:gd name="T34" fmla="*/ 25 w 55"/>
                <a:gd name="T35" fmla="*/ 0 h 55"/>
                <a:gd name="T36" fmla="*/ 25 w 55"/>
                <a:gd name="T37" fmla="*/ 0 h 55"/>
                <a:gd name="T38" fmla="*/ 0 w 55"/>
                <a:gd name="T39" fmla="*/ 37 h 55"/>
                <a:gd name="T40" fmla="*/ 0 w 55"/>
                <a:gd name="T41" fmla="*/ 38 h 55"/>
                <a:gd name="T42" fmla="*/ 0 w 55"/>
                <a:gd name="T43" fmla="*/ 38 h 55"/>
                <a:gd name="T44" fmla="*/ 1 w 55"/>
                <a:gd name="T45" fmla="*/ 39 h 55"/>
                <a:gd name="T46" fmla="*/ 2 w 55"/>
                <a:gd name="T47" fmla="*/ 40 h 55"/>
                <a:gd name="T48" fmla="*/ 3 w 55"/>
                <a:gd name="T49" fmla="*/ 40 h 55"/>
                <a:gd name="T50" fmla="*/ 4 w 55"/>
                <a:gd name="T51" fmla="*/ 41 h 55"/>
                <a:gd name="T52" fmla="*/ 5 w 55"/>
                <a:gd name="T53" fmla="*/ 41 h 55"/>
                <a:gd name="T54" fmla="*/ 5 w 55"/>
                <a:gd name="T55" fmla="*/ 40 h 55"/>
                <a:gd name="T56" fmla="*/ 17 w 55"/>
                <a:gd name="T57" fmla="*/ 23 h 55"/>
                <a:gd name="T58" fmla="*/ 36 w 55"/>
                <a:gd name="T59" fmla="*/ 34 h 55"/>
                <a:gd name="T60" fmla="*/ 24 w 55"/>
                <a:gd name="T61" fmla="*/ 51 h 55"/>
                <a:gd name="T62" fmla="*/ 24 w 55"/>
                <a:gd name="T63" fmla="*/ 52 h 55"/>
                <a:gd name="T64" fmla="*/ 24 w 55"/>
                <a:gd name="T65" fmla="*/ 52 h 55"/>
                <a:gd name="T66" fmla="*/ 25 w 55"/>
                <a:gd name="T67" fmla="*/ 53 h 55"/>
                <a:gd name="T68" fmla="*/ 26 w 55"/>
                <a:gd name="T69" fmla="*/ 54 h 55"/>
                <a:gd name="T70" fmla="*/ 28 w 55"/>
                <a:gd name="T71" fmla="*/ 54 h 55"/>
                <a:gd name="T72" fmla="*/ 29 w 55"/>
                <a:gd name="T73" fmla="*/ 55 h 55"/>
                <a:gd name="T74" fmla="*/ 29 w 55"/>
                <a:gd name="T75" fmla="*/ 55 h 55"/>
                <a:gd name="T76" fmla="*/ 30 w 55"/>
                <a:gd name="T77" fmla="*/ 54 h 55"/>
                <a:gd name="T78" fmla="*/ 54 w 55"/>
                <a:gd name="T79" fmla="*/ 18 h 55"/>
                <a:gd name="T80" fmla="*/ 55 w 55"/>
                <a:gd name="T81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55">
                  <a:moveTo>
                    <a:pt x="55" y="17"/>
                  </a:moveTo>
                  <a:cubicBezTo>
                    <a:pt x="55" y="17"/>
                    <a:pt x="54" y="17"/>
                    <a:pt x="54" y="17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5"/>
                    <a:pt x="52" y="15"/>
                  </a:cubicBezTo>
                  <a:cubicBezTo>
                    <a:pt x="52" y="15"/>
                    <a:pt x="51" y="15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1"/>
                    <a:pt x="28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39"/>
                    <a:pt x="1" y="39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4" y="41"/>
                    <a:pt x="4" y="41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5" y="52"/>
                    <a:pt x="25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8" y="54"/>
                  </a:cubicBezTo>
                  <a:cubicBezTo>
                    <a:pt x="28" y="54"/>
                    <a:pt x="28" y="55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4"/>
                    <a:pt x="29" y="54"/>
                    <a:pt x="30" y="54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7"/>
                    <a:pt x="55" y="17"/>
                    <a:pt x="55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Freeform 21"/>
            <p:cNvSpPr/>
            <p:nvPr/>
          </p:nvSpPr>
          <p:spPr bwMode="auto">
            <a:xfrm>
              <a:off x="1432556" y="5710570"/>
              <a:ext cx="82735" cy="45812"/>
            </a:xfrm>
            <a:custGeom>
              <a:avLst/>
              <a:gdLst>
                <a:gd name="T0" fmla="*/ 10 w 51"/>
                <a:gd name="T1" fmla="*/ 27 h 28"/>
                <a:gd name="T2" fmla="*/ 16 w 51"/>
                <a:gd name="T3" fmla="*/ 28 h 28"/>
                <a:gd name="T4" fmla="*/ 21 w 51"/>
                <a:gd name="T5" fmla="*/ 27 h 28"/>
                <a:gd name="T6" fmla="*/ 24 w 51"/>
                <a:gd name="T7" fmla="*/ 24 h 28"/>
                <a:gd name="T8" fmla="*/ 27 w 51"/>
                <a:gd name="T9" fmla="*/ 21 h 28"/>
                <a:gd name="T10" fmla="*/ 29 w 51"/>
                <a:gd name="T11" fmla="*/ 17 h 28"/>
                <a:gd name="T12" fmla="*/ 30 w 51"/>
                <a:gd name="T13" fmla="*/ 13 h 28"/>
                <a:gd name="T14" fmla="*/ 32 w 51"/>
                <a:gd name="T15" fmla="*/ 9 h 28"/>
                <a:gd name="T16" fmla="*/ 34 w 51"/>
                <a:gd name="T17" fmla="*/ 7 h 28"/>
                <a:gd name="T18" fmla="*/ 38 w 51"/>
                <a:gd name="T19" fmla="*/ 6 h 28"/>
                <a:gd name="T20" fmla="*/ 40 w 51"/>
                <a:gd name="T21" fmla="*/ 6 h 28"/>
                <a:gd name="T22" fmla="*/ 43 w 51"/>
                <a:gd name="T23" fmla="*/ 7 h 28"/>
                <a:gd name="T24" fmla="*/ 44 w 51"/>
                <a:gd name="T25" fmla="*/ 10 h 28"/>
                <a:gd name="T26" fmla="*/ 45 w 51"/>
                <a:gd name="T27" fmla="*/ 13 h 28"/>
                <a:gd name="T28" fmla="*/ 45 w 51"/>
                <a:gd name="T29" fmla="*/ 16 h 28"/>
                <a:gd name="T30" fmla="*/ 44 w 51"/>
                <a:gd name="T31" fmla="*/ 19 h 28"/>
                <a:gd name="T32" fmla="*/ 43 w 51"/>
                <a:gd name="T33" fmla="*/ 21 h 28"/>
                <a:gd name="T34" fmla="*/ 42 w 51"/>
                <a:gd name="T35" fmla="*/ 23 h 28"/>
                <a:gd name="T36" fmla="*/ 43 w 51"/>
                <a:gd name="T37" fmla="*/ 23 h 28"/>
                <a:gd name="T38" fmla="*/ 43 w 51"/>
                <a:gd name="T39" fmla="*/ 23 h 28"/>
                <a:gd name="T40" fmla="*/ 44 w 51"/>
                <a:gd name="T41" fmla="*/ 23 h 28"/>
                <a:gd name="T42" fmla="*/ 45 w 51"/>
                <a:gd name="T43" fmla="*/ 23 h 28"/>
                <a:gd name="T44" fmla="*/ 46 w 51"/>
                <a:gd name="T45" fmla="*/ 23 h 28"/>
                <a:gd name="T46" fmla="*/ 47 w 51"/>
                <a:gd name="T47" fmla="*/ 23 h 28"/>
                <a:gd name="T48" fmla="*/ 48 w 51"/>
                <a:gd name="T49" fmla="*/ 23 h 28"/>
                <a:gd name="T50" fmla="*/ 48 w 51"/>
                <a:gd name="T51" fmla="*/ 22 h 28"/>
                <a:gd name="T52" fmla="*/ 49 w 51"/>
                <a:gd name="T53" fmla="*/ 21 h 28"/>
                <a:gd name="T54" fmla="*/ 50 w 51"/>
                <a:gd name="T55" fmla="*/ 19 h 28"/>
                <a:gd name="T56" fmla="*/ 50 w 51"/>
                <a:gd name="T57" fmla="*/ 16 h 28"/>
                <a:gd name="T58" fmla="*/ 51 w 51"/>
                <a:gd name="T59" fmla="*/ 13 h 28"/>
                <a:gd name="T60" fmla="*/ 49 w 51"/>
                <a:gd name="T61" fmla="*/ 7 h 28"/>
                <a:gd name="T62" fmla="*/ 46 w 51"/>
                <a:gd name="T63" fmla="*/ 3 h 28"/>
                <a:gd name="T64" fmla="*/ 42 w 51"/>
                <a:gd name="T65" fmla="*/ 1 h 28"/>
                <a:gd name="T66" fmla="*/ 37 w 51"/>
                <a:gd name="T67" fmla="*/ 0 h 28"/>
                <a:gd name="T68" fmla="*/ 32 w 51"/>
                <a:gd name="T69" fmla="*/ 1 h 28"/>
                <a:gd name="T70" fmla="*/ 28 w 51"/>
                <a:gd name="T71" fmla="*/ 4 h 28"/>
                <a:gd name="T72" fmla="*/ 26 w 51"/>
                <a:gd name="T73" fmla="*/ 7 h 28"/>
                <a:gd name="T74" fmla="*/ 24 w 51"/>
                <a:gd name="T75" fmla="*/ 11 h 28"/>
                <a:gd name="T76" fmla="*/ 22 w 51"/>
                <a:gd name="T77" fmla="*/ 15 h 28"/>
                <a:gd name="T78" fmla="*/ 20 w 51"/>
                <a:gd name="T79" fmla="*/ 18 h 28"/>
                <a:gd name="T80" fmla="*/ 18 w 51"/>
                <a:gd name="T81" fmla="*/ 21 h 28"/>
                <a:gd name="T82" fmla="*/ 15 w 51"/>
                <a:gd name="T83" fmla="*/ 22 h 28"/>
                <a:gd name="T84" fmla="*/ 11 w 51"/>
                <a:gd name="T85" fmla="*/ 21 h 28"/>
                <a:gd name="T86" fmla="*/ 8 w 51"/>
                <a:gd name="T87" fmla="*/ 20 h 28"/>
                <a:gd name="T88" fmla="*/ 7 w 51"/>
                <a:gd name="T89" fmla="*/ 17 h 28"/>
                <a:gd name="T90" fmla="*/ 6 w 51"/>
                <a:gd name="T91" fmla="*/ 13 h 28"/>
                <a:gd name="T92" fmla="*/ 6 w 51"/>
                <a:gd name="T93" fmla="*/ 9 h 28"/>
                <a:gd name="T94" fmla="*/ 7 w 51"/>
                <a:gd name="T95" fmla="*/ 5 h 28"/>
                <a:gd name="T96" fmla="*/ 8 w 51"/>
                <a:gd name="T97" fmla="*/ 3 h 28"/>
                <a:gd name="T98" fmla="*/ 9 w 51"/>
                <a:gd name="T99" fmla="*/ 2 h 28"/>
                <a:gd name="T100" fmla="*/ 9 w 51"/>
                <a:gd name="T101" fmla="*/ 1 h 28"/>
                <a:gd name="T102" fmla="*/ 8 w 51"/>
                <a:gd name="T103" fmla="*/ 1 h 28"/>
                <a:gd name="T104" fmla="*/ 7 w 51"/>
                <a:gd name="T105" fmla="*/ 1 h 28"/>
                <a:gd name="T106" fmla="*/ 6 w 51"/>
                <a:gd name="T107" fmla="*/ 1 h 28"/>
                <a:gd name="T108" fmla="*/ 4 w 51"/>
                <a:gd name="T109" fmla="*/ 1 h 28"/>
                <a:gd name="T110" fmla="*/ 3 w 51"/>
                <a:gd name="T111" fmla="*/ 2 h 28"/>
                <a:gd name="T112" fmla="*/ 2 w 51"/>
                <a:gd name="T113" fmla="*/ 3 h 28"/>
                <a:gd name="T114" fmla="*/ 1 w 51"/>
                <a:gd name="T115" fmla="*/ 6 h 28"/>
                <a:gd name="T116" fmla="*/ 0 w 51"/>
                <a:gd name="T117" fmla="*/ 9 h 28"/>
                <a:gd name="T118" fmla="*/ 0 w 51"/>
                <a:gd name="T119" fmla="*/ 14 h 28"/>
                <a:gd name="T120" fmla="*/ 2 w 51"/>
                <a:gd name="T121" fmla="*/ 19 h 28"/>
                <a:gd name="T122" fmla="*/ 5 w 51"/>
                <a:gd name="T123" fmla="*/ 24 h 28"/>
                <a:gd name="T124" fmla="*/ 10 w 51"/>
                <a:gd name="T1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28">
                  <a:moveTo>
                    <a:pt x="10" y="27"/>
                  </a:moveTo>
                  <a:cubicBezTo>
                    <a:pt x="11" y="28"/>
                    <a:pt x="13" y="28"/>
                    <a:pt x="16" y="28"/>
                  </a:cubicBezTo>
                  <a:cubicBezTo>
                    <a:pt x="18" y="28"/>
                    <a:pt x="19" y="27"/>
                    <a:pt x="21" y="27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1" y="12"/>
                    <a:pt x="31" y="10"/>
                    <a:pt x="32" y="9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1" y="6"/>
                    <a:pt x="42" y="7"/>
                    <a:pt x="43" y="7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5" y="10"/>
                    <a:pt x="45" y="12"/>
                    <a:pt x="45" y="13"/>
                  </a:cubicBezTo>
                  <a:cubicBezTo>
                    <a:pt x="45" y="14"/>
                    <a:pt x="45" y="15"/>
                    <a:pt x="45" y="16"/>
                  </a:cubicBezTo>
                  <a:cubicBezTo>
                    <a:pt x="45" y="18"/>
                    <a:pt x="44" y="19"/>
                    <a:pt x="44" y="19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2"/>
                    <a:pt x="42" y="22"/>
                    <a:pt x="42" y="23"/>
                  </a:cubicBezTo>
                  <a:cubicBezTo>
                    <a:pt x="42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4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2"/>
                  </a:cubicBezTo>
                  <a:cubicBezTo>
                    <a:pt x="48" y="22"/>
                    <a:pt x="49" y="22"/>
                    <a:pt x="49" y="21"/>
                  </a:cubicBezTo>
                  <a:cubicBezTo>
                    <a:pt x="49" y="20"/>
                    <a:pt x="50" y="19"/>
                    <a:pt x="50" y="19"/>
                  </a:cubicBezTo>
                  <a:cubicBezTo>
                    <a:pt x="50" y="18"/>
                    <a:pt x="50" y="17"/>
                    <a:pt x="50" y="16"/>
                  </a:cubicBezTo>
                  <a:cubicBezTo>
                    <a:pt x="51" y="15"/>
                    <a:pt x="51" y="14"/>
                    <a:pt x="51" y="13"/>
                  </a:cubicBezTo>
                  <a:cubicBezTo>
                    <a:pt x="50" y="11"/>
                    <a:pt x="50" y="9"/>
                    <a:pt x="49" y="7"/>
                  </a:cubicBezTo>
                  <a:cubicBezTo>
                    <a:pt x="49" y="6"/>
                    <a:pt x="48" y="4"/>
                    <a:pt x="46" y="3"/>
                  </a:cubicBezTo>
                  <a:cubicBezTo>
                    <a:pt x="45" y="2"/>
                    <a:pt x="44" y="1"/>
                    <a:pt x="42" y="1"/>
                  </a:cubicBezTo>
                  <a:cubicBezTo>
                    <a:pt x="41" y="0"/>
                    <a:pt x="39" y="0"/>
                    <a:pt x="37" y="0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30" y="2"/>
                    <a:pt x="29" y="3"/>
                    <a:pt x="28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5" y="8"/>
                    <a:pt x="24" y="10"/>
                    <a:pt x="24" y="11"/>
                  </a:cubicBezTo>
                  <a:cubicBezTo>
                    <a:pt x="23" y="12"/>
                    <a:pt x="23" y="13"/>
                    <a:pt x="22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3" y="22"/>
                    <a:pt x="12" y="22"/>
                    <a:pt x="11" y="21"/>
                  </a:cubicBezTo>
                  <a:cubicBezTo>
                    <a:pt x="10" y="21"/>
                    <a:pt x="9" y="20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6" y="16"/>
                    <a:pt x="6" y="15"/>
                    <a:pt x="6" y="13"/>
                  </a:cubicBezTo>
                  <a:cubicBezTo>
                    <a:pt x="6" y="12"/>
                    <a:pt x="6" y="10"/>
                    <a:pt x="6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2" y="21"/>
                    <a:pt x="3" y="23"/>
                    <a:pt x="5" y="24"/>
                  </a:cubicBezTo>
                  <a:cubicBezTo>
                    <a:pt x="6" y="25"/>
                    <a:pt x="8" y="26"/>
                    <a:pt x="10" y="2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22"/>
            <p:cNvSpPr>
              <a:spLocks noEditPoints="1"/>
            </p:cNvSpPr>
            <p:nvPr/>
          </p:nvSpPr>
          <p:spPr bwMode="auto">
            <a:xfrm>
              <a:off x="1457171" y="5843904"/>
              <a:ext cx="87521" cy="60171"/>
            </a:xfrm>
            <a:custGeom>
              <a:avLst/>
              <a:gdLst>
                <a:gd name="T0" fmla="*/ 54 w 54"/>
                <a:gd name="T1" fmla="*/ 6 h 37"/>
                <a:gd name="T2" fmla="*/ 54 w 54"/>
                <a:gd name="T3" fmla="*/ 6 h 37"/>
                <a:gd name="T4" fmla="*/ 54 w 54"/>
                <a:gd name="T5" fmla="*/ 4 h 37"/>
                <a:gd name="T6" fmla="*/ 53 w 54"/>
                <a:gd name="T7" fmla="*/ 3 h 37"/>
                <a:gd name="T8" fmla="*/ 53 w 54"/>
                <a:gd name="T9" fmla="*/ 1 h 37"/>
                <a:gd name="T10" fmla="*/ 52 w 54"/>
                <a:gd name="T11" fmla="*/ 0 h 37"/>
                <a:gd name="T12" fmla="*/ 51 w 54"/>
                <a:gd name="T13" fmla="*/ 0 h 37"/>
                <a:gd name="T14" fmla="*/ 50 w 54"/>
                <a:gd name="T15" fmla="*/ 0 h 37"/>
                <a:gd name="T16" fmla="*/ 2 w 54"/>
                <a:gd name="T17" fmla="*/ 1 h 37"/>
                <a:gd name="T18" fmla="*/ 1 w 54"/>
                <a:gd name="T19" fmla="*/ 1 h 37"/>
                <a:gd name="T20" fmla="*/ 0 w 54"/>
                <a:gd name="T21" fmla="*/ 2 h 37"/>
                <a:gd name="T22" fmla="*/ 0 w 54"/>
                <a:gd name="T23" fmla="*/ 3 h 37"/>
                <a:gd name="T24" fmla="*/ 1 w 54"/>
                <a:gd name="T25" fmla="*/ 4 h 37"/>
                <a:gd name="T26" fmla="*/ 2 w 54"/>
                <a:gd name="T27" fmla="*/ 6 h 37"/>
                <a:gd name="T28" fmla="*/ 2 w 54"/>
                <a:gd name="T29" fmla="*/ 7 h 37"/>
                <a:gd name="T30" fmla="*/ 3 w 54"/>
                <a:gd name="T31" fmla="*/ 7 h 37"/>
                <a:gd name="T32" fmla="*/ 3 w 54"/>
                <a:gd name="T33" fmla="*/ 7 h 37"/>
                <a:gd name="T34" fmla="*/ 16 w 54"/>
                <a:gd name="T35" fmla="*/ 6 h 37"/>
                <a:gd name="T36" fmla="*/ 23 w 54"/>
                <a:gd name="T37" fmla="*/ 24 h 37"/>
                <a:gd name="T38" fmla="*/ 14 w 54"/>
                <a:gd name="T39" fmla="*/ 31 h 37"/>
                <a:gd name="T40" fmla="*/ 14 w 54"/>
                <a:gd name="T41" fmla="*/ 32 h 37"/>
                <a:gd name="T42" fmla="*/ 13 w 54"/>
                <a:gd name="T43" fmla="*/ 32 h 37"/>
                <a:gd name="T44" fmla="*/ 14 w 54"/>
                <a:gd name="T45" fmla="*/ 33 h 37"/>
                <a:gd name="T46" fmla="*/ 14 w 54"/>
                <a:gd name="T47" fmla="*/ 35 h 37"/>
                <a:gd name="T48" fmla="*/ 15 w 54"/>
                <a:gd name="T49" fmla="*/ 37 h 37"/>
                <a:gd name="T50" fmla="*/ 16 w 54"/>
                <a:gd name="T51" fmla="*/ 37 h 37"/>
                <a:gd name="T52" fmla="*/ 17 w 54"/>
                <a:gd name="T53" fmla="*/ 37 h 37"/>
                <a:gd name="T54" fmla="*/ 18 w 54"/>
                <a:gd name="T55" fmla="*/ 37 h 37"/>
                <a:gd name="T56" fmla="*/ 54 w 54"/>
                <a:gd name="T57" fmla="*/ 7 h 37"/>
                <a:gd name="T58" fmla="*/ 54 w 54"/>
                <a:gd name="T59" fmla="*/ 6 h 37"/>
                <a:gd name="T60" fmla="*/ 28 w 54"/>
                <a:gd name="T61" fmla="*/ 20 h 37"/>
                <a:gd name="T62" fmla="*/ 21 w 54"/>
                <a:gd name="T63" fmla="*/ 6 h 37"/>
                <a:gd name="T64" fmla="*/ 47 w 54"/>
                <a:gd name="T65" fmla="*/ 5 h 37"/>
                <a:gd name="T66" fmla="*/ 47 w 54"/>
                <a:gd name="T67" fmla="*/ 5 h 37"/>
                <a:gd name="T68" fmla="*/ 28 w 54"/>
                <a:gd name="T6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7">
                  <a:moveTo>
                    <a:pt x="54" y="6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4" y="5"/>
                    <a:pt x="54" y="5"/>
                    <a:pt x="54" y="4"/>
                  </a:cubicBezTo>
                  <a:cubicBezTo>
                    <a:pt x="54" y="4"/>
                    <a:pt x="54" y="3"/>
                    <a:pt x="53" y="3"/>
                  </a:cubicBezTo>
                  <a:cubicBezTo>
                    <a:pt x="53" y="2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cubicBezTo>
                    <a:pt x="52" y="0"/>
                    <a:pt x="51" y="0"/>
                    <a:pt x="51" y="0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3" y="32"/>
                    <a:pt x="13" y="32"/>
                  </a:cubicBezTo>
                  <a:cubicBezTo>
                    <a:pt x="13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5" y="36"/>
                    <a:pt x="15" y="36"/>
                    <a:pt x="15" y="37"/>
                  </a:cubicBezTo>
                  <a:cubicBezTo>
                    <a:pt x="15" y="37"/>
                    <a:pt x="16" y="37"/>
                    <a:pt x="16" y="37"/>
                  </a:cubicBezTo>
                  <a:cubicBezTo>
                    <a:pt x="16" y="37"/>
                    <a:pt x="16" y="37"/>
                    <a:pt x="17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6"/>
                  </a:cubicBezTo>
                  <a:close/>
                  <a:moveTo>
                    <a:pt x="28" y="20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23"/>
            <p:cNvSpPr/>
            <p:nvPr/>
          </p:nvSpPr>
          <p:spPr bwMode="auto">
            <a:xfrm>
              <a:off x="1554265" y="5946468"/>
              <a:ext cx="82735" cy="75214"/>
            </a:xfrm>
            <a:custGeom>
              <a:avLst/>
              <a:gdLst>
                <a:gd name="T0" fmla="*/ 38 w 51"/>
                <a:gd name="T1" fmla="*/ 32 h 46"/>
                <a:gd name="T2" fmla="*/ 38 w 51"/>
                <a:gd name="T3" fmla="*/ 31 h 46"/>
                <a:gd name="T4" fmla="*/ 37 w 51"/>
                <a:gd name="T5" fmla="*/ 31 h 46"/>
                <a:gd name="T6" fmla="*/ 37 w 51"/>
                <a:gd name="T7" fmla="*/ 30 h 46"/>
                <a:gd name="T8" fmla="*/ 26 w 51"/>
                <a:gd name="T9" fmla="*/ 20 h 46"/>
                <a:gd name="T10" fmla="*/ 25 w 51"/>
                <a:gd name="T11" fmla="*/ 20 h 46"/>
                <a:gd name="T12" fmla="*/ 25 w 51"/>
                <a:gd name="T13" fmla="*/ 20 h 46"/>
                <a:gd name="T14" fmla="*/ 24 w 51"/>
                <a:gd name="T15" fmla="*/ 20 h 46"/>
                <a:gd name="T16" fmla="*/ 23 w 51"/>
                <a:gd name="T17" fmla="*/ 21 h 46"/>
                <a:gd name="T18" fmla="*/ 22 w 51"/>
                <a:gd name="T19" fmla="*/ 22 h 46"/>
                <a:gd name="T20" fmla="*/ 22 w 51"/>
                <a:gd name="T21" fmla="*/ 23 h 46"/>
                <a:gd name="T22" fmla="*/ 30 w 51"/>
                <a:gd name="T23" fmla="*/ 31 h 46"/>
                <a:gd name="T24" fmla="*/ 20 w 51"/>
                <a:gd name="T25" fmla="*/ 40 h 46"/>
                <a:gd name="T26" fmla="*/ 16 w 51"/>
                <a:gd name="T27" fmla="*/ 38 h 46"/>
                <a:gd name="T28" fmla="*/ 12 w 51"/>
                <a:gd name="T29" fmla="*/ 36 h 46"/>
                <a:gd name="T30" fmla="*/ 8 w 51"/>
                <a:gd name="T31" fmla="*/ 31 h 46"/>
                <a:gd name="T32" fmla="*/ 7 w 51"/>
                <a:gd name="T33" fmla="*/ 25 h 46"/>
                <a:gd name="T34" fmla="*/ 9 w 51"/>
                <a:gd name="T35" fmla="*/ 18 h 46"/>
                <a:gd name="T36" fmla="*/ 13 w 51"/>
                <a:gd name="T37" fmla="*/ 12 h 46"/>
                <a:gd name="T38" fmla="*/ 20 w 51"/>
                <a:gd name="T39" fmla="*/ 8 h 46"/>
                <a:gd name="T40" fmla="*/ 26 w 51"/>
                <a:gd name="T41" fmla="*/ 6 h 46"/>
                <a:gd name="T42" fmla="*/ 33 w 51"/>
                <a:gd name="T43" fmla="*/ 6 h 46"/>
                <a:gd name="T44" fmla="*/ 39 w 51"/>
                <a:gd name="T45" fmla="*/ 10 h 46"/>
                <a:gd name="T46" fmla="*/ 43 w 51"/>
                <a:gd name="T47" fmla="*/ 14 h 46"/>
                <a:gd name="T48" fmla="*/ 45 w 51"/>
                <a:gd name="T49" fmla="*/ 18 h 46"/>
                <a:gd name="T50" fmla="*/ 46 w 51"/>
                <a:gd name="T51" fmla="*/ 21 h 46"/>
                <a:gd name="T52" fmla="*/ 47 w 51"/>
                <a:gd name="T53" fmla="*/ 22 h 46"/>
                <a:gd name="T54" fmla="*/ 47 w 51"/>
                <a:gd name="T55" fmla="*/ 23 h 46"/>
                <a:gd name="T56" fmla="*/ 48 w 51"/>
                <a:gd name="T57" fmla="*/ 22 h 46"/>
                <a:gd name="T58" fmla="*/ 49 w 51"/>
                <a:gd name="T59" fmla="*/ 22 h 46"/>
                <a:gd name="T60" fmla="*/ 49 w 51"/>
                <a:gd name="T61" fmla="*/ 21 h 46"/>
                <a:gd name="T62" fmla="*/ 51 w 51"/>
                <a:gd name="T63" fmla="*/ 20 h 46"/>
                <a:gd name="T64" fmla="*/ 51 w 51"/>
                <a:gd name="T65" fmla="*/ 19 h 46"/>
                <a:gd name="T66" fmla="*/ 50 w 51"/>
                <a:gd name="T67" fmla="*/ 17 h 46"/>
                <a:gd name="T68" fmla="*/ 49 w 51"/>
                <a:gd name="T69" fmla="*/ 14 h 46"/>
                <a:gd name="T70" fmla="*/ 47 w 51"/>
                <a:gd name="T71" fmla="*/ 10 h 46"/>
                <a:gd name="T72" fmla="*/ 43 w 51"/>
                <a:gd name="T73" fmla="*/ 6 h 46"/>
                <a:gd name="T74" fmla="*/ 35 w 51"/>
                <a:gd name="T75" fmla="*/ 1 h 46"/>
                <a:gd name="T76" fmla="*/ 26 w 51"/>
                <a:gd name="T77" fmla="*/ 0 h 46"/>
                <a:gd name="T78" fmla="*/ 17 w 51"/>
                <a:gd name="T79" fmla="*/ 2 h 46"/>
                <a:gd name="T80" fmla="*/ 8 w 51"/>
                <a:gd name="T81" fmla="*/ 8 h 46"/>
                <a:gd name="T82" fmla="*/ 2 w 51"/>
                <a:gd name="T83" fmla="*/ 16 h 46"/>
                <a:gd name="T84" fmla="*/ 0 w 51"/>
                <a:gd name="T85" fmla="*/ 24 h 46"/>
                <a:gd name="T86" fmla="*/ 2 w 51"/>
                <a:gd name="T87" fmla="*/ 32 h 46"/>
                <a:gd name="T88" fmla="*/ 8 w 51"/>
                <a:gd name="T89" fmla="*/ 39 h 46"/>
                <a:gd name="T90" fmla="*/ 11 w 51"/>
                <a:gd name="T91" fmla="*/ 42 h 46"/>
                <a:gd name="T92" fmla="*/ 14 w 51"/>
                <a:gd name="T93" fmla="*/ 44 h 46"/>
                <a:gd name="T94" fmla="*/ 18 w 51"/>
                <a:gd name="T95" fmla="*/ 45 h 46"/>
                <a:gd name="T96" fmla="*/ 21 w 51"/>
                <a:gd name="T97" fmla="*/ 46 h 46"/>
                <a:gd name="T98" fmla="*/ 22 w 51"/>
                <a:gd name="T99" fmla="*/ 46 h 46"/>
                <a:gd name="T100" fmla="*/ 24 w 51"/>
                <a:gd name="T101" fmla="*/ 45 h 46"/>
                <a:gd name="T102" fmla="*/ 37 w 51"/>
                <a:gd name="T103" fmla="*/ 33 h 46"/>
                <a:gd name="T104" fmla="*/ 38 w 51"/>
                <a:gd name="T10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46">
                  <a:moveTo>
                    <a:pt x="38" y="32"/>
                  </a:moveTo>
                  <a:cubicBezTo>
                    <a:pt x="38" y="32"/>
                    <a:pt x="38" y="32"/>
                    <a:pt x="38" y="31"/>
                  </a:cubicBezTo>
                  <a:cubicBezTo>
                    <a:pt x="38" y="31"/>
                    <a:pt x="38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6" y="38"/>
                  </a:cubicBezTo>
                  <a:cubicBezTo>
                    <a:pt x="15" y="38"/>
                    <a:pt x="14" y="37"/>
                    <a:pt x="12" y="36"/>
                  </a:cubicBezTo>
                  <a:cubicBezTo>
                    <a:pt x="11" y="34"/>
                    <a:pt x="9" y="33"/>
                    <a:pt x="8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3"/>
                    <a:pt x="8" y="20"/>
                    <a:pt x="9" y="18"/>
                  </a:cubicBezTo>
                  <a:cubicBezTo>
                    <a:pt x="10" y="16"/>
                    <a:pt x="11" y="14"/>
                    <a:pt x="13" y="12"/>
                  </a:cubicBezTo>
                  <a:cubicBezTo>
                    <a:pt x="15" y="10"/>
                    <a:pt x="17" y="9"/>
                    <a:pt x="20" y="8"/>
                  </a:cubicBezTo>
                  <a:cubicBezTo>
                    <a:pt x="22" y="6"/>
                    <a:pt x="24" y="6"/>
                    <a:pt x="26" y="6"/>
                  </a:cubicBezTo>
                  <a:cubicBezTo>
                    <a:pt x="29" y="5"/>
                    <a:pt x="31" y="6"/>
                    <a:pt x="33" y="6"/>
                  </a:cubicBezTo>
                  <a:cubicBezTo>
                    <a:pt x="35" y="7"/>
                    <a:pt x="38" y="8"/>
                    <a:pt x="39" y="10"/>
                  </a:cubicBezTo>
                  <a:cubicBezTo>
                    <a:pt x="41" y="11"/>
                    <a:pt x="42" y="13"/>
                    <a:pt x="43" y="14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6" y="19"/>
                    <a:pt x="46" y="20"/>
                    <a:pt x="46" y="21"/>
                  </a:cubicBezTo>
                  <a:cubicBezTo>
                    <a:pt x="46" y="22"/>
                    <a:pt x="46" y="22"/>
                    <a:pt x="47" y="22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8" y="22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50" y="21"/>
                    <a:pt x="50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8"/>
                    <a:pt x="51" y="18"/>
                    <a:pt x="50" y="17"/>
                  </a:cubicBezTo>
                  <a:cubicBezTo>
                    <a:pt x="50" y="16"/>
                    <a:pt x="50" y="15"/>
                    <a:pt x="49" y="14"/>
                  </a:cubicBezTo>
                  <a:cubicBezTo>
                    <a:pt x="49" y="13"/>
                    <a:pt x="48" y="11"/>
                    <a:pt x="47" y="10"/>
                  </a:cubicBezTo>
                  <a:cubicBezTo>
                    <a:pt x="46" y="9"/>
                    <a:pt x="45" y="8"/>
                    <a:pt x="43" y="6"/>
                  </a:cubicBezTo>
                  <a:cubicBezTo>
                    <a:pt x="41" y="4"/>
                    <a:pt x="38" y="2"/>
                    <a:pt x="35" y="1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3" y="0"/>
                    <a:pt x="20" y="1"/>
                    <a:pt x="17" y="2"/>
                  </a:cubicBezTo>
                  <a:cubicBezTo>
                    <a:pt x="14" y="3"/>
                    <a:pt x="11" y="5"/>
                    <a:pt x="8" y="8"/>
                  </a:cubicBezTo>
                  <a:cubicBezTo>
                    <a:pt x="6" y="10"/>
                    <a:pt x="4" y="13"/>
                    <a:pt x="2" y="16"/>
                  </a:cubicBezTo>
                  <a:cubicBezTo>
                    <a:pt x="1" y="18"/>
                    <a:pt x="0" y="21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4" y="35"/>
                    <a:pt x="6" y="37"/>
                    <a:pt x="8" y="39"/>
                  </a:cubicBezTo>
                  <a:cubicBezTo>
                    <a:pt x="9" y="40"/>
                    <a:pt x="10" y="41"/>
                    <a:pt x="11" y="42"/>
                  </a:cubicBezTo>
                  <a:cubicBezTo>
                    <a:pt x="12" y="42"/>
                    <a:pt x="13" y="43"/>
                    <a:pt x="14" y="44"/>
                  </a:cubicBezTo>
                  <a:cubicBezTo>
                    <a:pt x="15" y="44"/>
                    <a:pt x="17" y="45"/>
                    <a:pt x="18" y="45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3" y="46"/>
                    <a:pt x="23" y="46"/>
                    <a:pt x="24" y="4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8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" name="Freeform 24"/>
            <p:cNvSpPr/>
            <p:nvPr/>
          </p:nvSpPr>
          <p:spPr bwMode="auto">
            <a:xfrm>
              <a:off x="1439394" y="5762536"/>
              <a:ext cx="88889" cy="67009"/>
            </a:xfrm>
            <a:custGeom>
              <a:avLst/>
              <a:gdLst>
                <a:gd name="T0" fmla="*/ 55 w 55"/>
                <a:gd name="T1" fmla="*/ 32 h 41"/>
                <a:gd name="T2" fmla="*/ 55 w 55"/>
                <a:gd name="T3" fmla="*/ 31 h 41"/>
                <a:gd name="T4" fmla="*/ 55 w 55"/>
                <a:gd name="T5" fmla="*/ 30 h 41"/>
                <a:gd name="T6" fmla="*/ 55 w 55"/>
                <a:gd name="T7" fmla="*/ 29 h 41"/>
                <a:gd name="T8" fmla="*/ 54 w 55"/>
                <a:gd name="T9" fmla="*/ 27 h 41"/>
                <a:gd name="T10" fmla="*/ 54 w 55"/>
                <a:gd name="T11" fmla="*/ 27 h 41"/>
                <a:gd name="T12" fmla="*/ 53 w 55"/>
                <a:gd name="T13" fmla="*/ 26 h 41"/>
                <a:gd name="T14" fmla="*/ 53 w 55"/>
                <a:gd name="T15" fmla="*/ 26 h 41"/>
                <a:gd name="T16" fmla="*/ 34 w 55"/>
                <a:gd name="T17" fmla="*/ 30 h 41"/>
                <a:gd name="T18" fmla="*/ 29 w 55"/>
                <a:gd name="T19" fmla="*/ 10 h 41"/>
                <a:gd name="T20" fmla="*/ 48 w 55"/>
                <a:gd name="T21" fmla="*/ 6 h 41"/>
                <a:gd name="T22" fmla="*/ 49 w 55"/>
                <a:gd name="T23" fmla="*/ 6 h 41"/>
                <a:gd name="T24" fmla="*/ 49 w 55"/>
                <a:gd name="T25" fmla="*/ 5 h 41"/>
                <a:gd name="T26" fmla="*/ 49 w 55"/>
                <a:gd name="T27" fmla="*/ 4 h 41"/>
                <a:gd name="T28" fmla="*/ 49 w 55"/>
                <a:gd name="T29" fmla="*/ 3 h 41"/>
                <a:gd name="T30" fmla="*/ 48 w 55"/>
                <a:gd name="T31" fmla="*/ 2 h 41"/>
                <a:gd name="T32" fmla="*/ 48 w 55"/>
                <a:gd name="T33" fmla="*/ 1 h 41"/>
                <a:gd name="T34" fmla="*/ 47 w 55"/>
                <a:gd name="T35" fmla="*/ 0 h 41"/>
                <a:gd name="T36" fmla="*/ 47 w 55"/>
                <a:gd name="T37" fmla="*/ 0 h 41"/>
                <a:gd name="T38" fmla="*/ 1 w 55"/>
                <a:gd name="T39" fmla="*/ 9 h 41"/>
                <a:gd name="T40" fmla="*/ 1 w 55"/>
                <a:gd name="T41" fmla="*/ 10 h 41"/>
                <a:gd name="T42" fmla="*/ 0 w 55"/>
                <a:gd name="T43" fmla="*/ 10 h 41"/>
                <a:gd name="T44" fmla="*/ 0 w 55"/>
                <a:gd name="T45" fmla="*/ 11 h 41"/>
                <a:gd name="T46" fmla="*/ 1 w 55"/>
                <a:gd name="T47" fmla="*/ 12 h 41"/>
                <a:gd name="T48" fmla="*/ 1 w 55"/>
                <a:gd name="T49" fmla="*/ 14 h 41"/>
                <a:gd name="T50" fmla="*/ 1 w 55"/>
                <a:gd name="T51" fmla="*/ 15 h 41"/>
                <a:gd name="T52" fmla="*/ 2 w 55"/>
                <a:gd name="T53" fmla="*/ 15 h 41"/>
                <a:gd name="T54" fmla="*/ 2 w 55"/>
                <a:gd name="T55" fmla="*/ 15 h 41"/>
                <a:gd name="T56" fmla="*/ 24 w 55"/>
                <a:gd name="T57" fmla="*/ 11 h 41"/>
                <a:gd name="T58" fmla="*/ 28 w 55"/>
                <a:gd name="T59" fmla="*/ 31 h 41"/>
                <a:gd name="T60" fmla="*/ 7 w 55"/>
                <a:gd name="T61" fmla="*/ 35 h 41"/>
                <a:gd name="T62" fmla="*/ 7 w 55"/>
                <a:gd name="T63" fmla="*/ 35 h 41"/>
                <a:gd name="T64" fmla="*/ 6 w 55"/>
                <a:gd name="T65" fmla="*/ 36 h 41"/>
                <a:gd name="T66" fmla="*/ 6 w 55"/>
                <a:gd name="T67" fmla="*/ 37 h 41"/>
                <a:gd name="T68" fmla="*/ 7 w 55"/>
                <a:gd name="T69" fmla="*/ 38 h 41"/>
                <a:gd name="T70" fmla="*/ 7 w 55"/>
                <a:gd name="T71" fmla="*/ 40 h 41"/>
                <a:gd name="T72" fmla="*/ 7 w 55"/>
                <a:gd name="T73" fmla="*/ 41 h 41"/>
                <a:gd name="T74" fmla="*/ 8 w 55"/>
                <a:gd name="T75" fmla="*/ 41 h 41"/>
                <a:gd name="T76" fmla="*/ 8 w 55"/>
                <a:gd name="T77" fmla="*/ 41 h 41"/>
                <a:gd name="T78" fmla="*/ 54 w 55"/>
                <a:gd name="T79" fmla="*/ 32 h 41"/>
                <a:gd name="T80" fmla="*/ 55 w 55"/>
                <a:gd name="T81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" h="41">
                  <a:moveTo>
                    <a:pt x="55" y="32"/>
                  </a:moveTo>
                  <a:cubicBezTo>
                    <a:pt x="55" y="32"/>
                    <a:pt x="55" y="31"/>
                    <a:pt x="55" y="31"/>
                  </a:cubicBezTo>
                  <a:cubicBezTo>
                    <a:pt x="55" y="31"/>
                    <a:pt x="55" y="31"/>
                    <a:pt x="55" y="30"/>
                  </a:cubicBezTo>
                  <a:cubicBezTo>
                    <a:pt x="55" y="30"/>
                    <a:pt x="55" y="29"/>
                    <a:pt x="55" y="29"/>
                  </a:cubicBezTo>
                  <a:cubicBezTo>
                    <a:pt x="55" y="28"/>
                    <a:pt x="54" y="28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9" y="6"/>
                    <a:pt x="49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5"/>
                    <a:pt x="49" y="4"/>
                  </a:cubicBezTo>
                  <a:cubicBezTo>
                    <a:pt x="49" y="4"/>
                    <a:pt x="49" y="4"/>
                    <a:pt x="49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7"/>
                  </a:cubicBezTo>
                  <a:cubicBezTo>
                    <a:pt x="6" y="37"/>
                    <a:pt x="6" y="38"/>
                    <a:pt x="7" y="38"/>
                  </a:cubicBezTo>
                  <a:cubicBezTo>
                    <a:pt x="7" y="39"/>
                    <a:pt x="7" y="39"/>
                    <a:pt x="7" y="40"/>
                  </a:cubicBezTo>
                  <a:cubicBezTo>
                    <a:pt x="7" y="40"/>
                    <a:pt x="7" y="40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5" y="32"/>
                    <a:pt x="55" y="3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" name="Freeform 25"/>
            <p:cNvSpPr/>
            <p:nvPr/>
          </p:nvSpPr>
          <p:spPr bwMode="auto">
            <a:xfrm>
              <a:off x="1494094" y="5882878"/>
              <a:ext cx="97778" cy="83419"/>
            </a:xfrm>
            <a:custGeom>
              <a:avLst/>
              <a:gdLst>
                <a:gd name="T0" fmla="*/ 60 w 60"/>
                <a:gd name="T1" fmla="*/ 28 h 51"/>
                <a:gd name="T2" fmla="*/ 60 w 60"/>
                <a:gd name="T3" fmla="*/ 27 h 51"/>
                <a:gd name="T4" fmla="*/ 59 w 60"/>
                <a:gd name="T5" fmla="*/ 26 h 51"/>
                <a:gd name="T6" fmla="*/ 59 w 60"/>
                <a:gd name="T7" fmla="*/ 25 h 51"/>
                <a:gd name="T8" fmla="*/ 58 w 60"/>
                <a:gd name="T9" fmla="*/ 24 h 51"/>
                <a:gd name="T10" fmla="*/ 57 w 60"/>
                <a:gd name="T11" fmla="*/ 23 h 51"/>
                <a:gd name="T12" fmla="*/ 56 w 60"/>
                <a:gd name="T13" fmla="*/ 23 h 51"/>
                <a:gd name="T14" fmla="*/ 56 w 60"/>
                <a:gd name="T15" fmla="*/ 23 h 51"/>
                <a:gd name="T16" fmla="*/ 34 w 60"/>
                <a:gd name="T17" fmla="*/ 37 h 51"/>
                <a:gd name="T18" fmla="*/ 29 w 60"/>
                <a:gd name="T19" fmla="*/ 40 h 51"/>
                <a:gd name="T20" fmla="*/ 23 w 60"/>
                <a:gd name="T21" fmla="*/ 43 h 51"/>
                <a:gd name="T22" fmla="*/ 23 w 60"/>
                <a:gd name="T23" fmla="*/ 43 h 51"/>
                <a:gd name="T24" fmla="*/ 25 w 60"/>
                <a:gd name="T25" fmla="*/ 40 h 51"/>
                <a:gd name="T26" fmla="*/ 27 w 60"/>
                <a:gd name="T27" fmla="*/ 37 h 51"/>
                <a:gd name="T28" fmla="*/ 29 w 60"/>
                <a:gd name="T29" fmla="*/ 33 h 51"/>
                <a:gd name="T30" fmla="*/ 31 w 60"/>
                <a:gd name="T31" fmla="*/ 30 h 51"/>
                <a:gd name="T32" fmla="*/ 43 w 60"/>
                <a:gd name="T33" fmla="*/ 10 h 51"/>
                <a:gd name="T34" fmla="*/ 44 w 60"/>
                <a:gd name="T35" fmla="*/ 8 h 51"/>
                <a:gd name="T36" fmla="*/ 44 w 60"/>
                <a:gd name="T37" fmla="*/ 6 h 51"/>
                <a:gd name="T38" fmla="*/ 44 w 60"/>
                <a:gd name="T39" fmla="*/ 5 h 51"/>
                <a:gd name="T40" fmla="*/ 43 w 60"/>
                <a:gd name="T41" fmla="*/ 4 h 51"/>
                <a:gd name="T42" fmla="*/ 42 w 60"/>
                <a:gd name="T43" fmla="*/ 1 h 51"/>
                <a:gd name="T44" fmla="*/ 40 w 60"/>
                <a:gd name="T45" fmla="*/ 0 h 51"/>
                <a:gd name="T46" fmla="*/ 38 w 60"/>
                <a:gd name="T47" fmla="*/ 0 h 51"/>
                <a:gd name="T48" fmla="*/ 0 w 60"/>
                <a:gd name="T49" fmla="*/ 23 h 51"/>
                <a:gd name="T50" fmla="*/ 0 w 60"/>
                <a:gd name="T51" fmla="*/ 23 h 51"/>
                <a:gd name="T52" fmla="*/ 0 w 60"/>
                <a:gd name="T53" fmla="*/ 24 h 51"/>
                <a:gd name="T54" fmla="*/ 0 w 60"/>
                <a:gd name="T55" fmla="*/ 25 h 51"/>
                <a:gd name="T56" fmla="*/ 1 w 60"/>
                <a:gd name="T57" fmla="*/ 26 h 51"/>
                <a:gd name="T58" fmla="*/ 2 w 60"/>
                <a:gd name="T59" fmla="*/ 27 h 51"/>
                <a:gd name="T60" fmla="*/ 2 w 60"/>
                <a:gd name="T61" fmla="*/ 28 h 51"/>
                <a:gd name="T62" fmla="*/ 3 w 60"/>
                <a:gd name="T63" fmla="*/ 28 h 51"/>
                <a:gd name="T64" fmla="*/ 3 w 60"/>
                <a:gd name="T65" fmla="*/ 28 h 51"/>
                <a:gd name="T66" fmla="*/ 28 w 60"/>
                <a:gd name="T67" fmla="*/ 13 h 51"/>
                <a:gd name="T68" fmla="*/ 33 w 60"/>
                <a:gd name="T69" fmla="*/ 10 h 51"/>
                <a:gd name="T70" fmla="*/ 37 w 60"/>
                <a:gd name="T71" fmla="*/ 7 h 51"/>
                <a:gd name="T72" fmla="*/ 37 w 60"/>
                <a:gd name="T73" fmla="*/ 7 h 51"/>
                <a:gd name="T74" fmla="*/ 35 w 60"/>
                <a:gd name="T75" fmla="*/ 11 h 51"/>
                <a:gd name="T76" fmla="*/ 32 w 60"/>
                <a:gd name="T77" fmla="*/ 16 h 51"/>
                <a:gd name="T78" fmla="*/ 17 w 60"/>
                <a:gd name="T79" fmla="*/ 41 h 51"/>
                <a:gd name="T80" fmla="*/ 16 w 60"/>
                <a:gd name="T81" fmla="*/ 44 h 51"/>
                <a:gd name="T82" fmla="*/ 16 w 60"/>
                <a:gd name="T83" fmla="*/ 45 h 51"/>
                <a:gd name="T84" fmla="*/ 16 w 60"/>
                <a:gd name="T85" fmla="*/ 47 h 51"/>
                <a:gd name="T86" fmla="*/ 17 w 60"/>
                <a:gd name="T87" fmla="*/ 48 h 51"/>
                <a:gd name="T88" fmla="*/ 18 w 60"/>
                <a:gd name="T89" fmla="*/ 50 h 51"/>
                <a:gd name="T90" fmla="*/ 18 w 60"/>
                <a:gd name="T91" fmla="*/ 51 h 51"/>
                <a:gd name="T92" fmla="*/ 19 w 60"/>
                <a:gd name="T93" fmla="*/ 51 h 51"/>
                <a:gd name="T94" fmla="*/ 20 w 60"/>
                <a:gd name="T95" fmla="*/ 51 h 51"/>
                <a:gd name="T96" fmla="*/ 22 w 60"/>
                <a:gd name="T97" fmla="*/ 51 h 51"/>
                <a:gd name="T98" fmla="*/ 59 w 60"/>
                <a:gd name="T99" fmla="*/ 28 h 51"/>
                <a:gd name="T100" fmla="*/ 60 w 60"/>
                <a:gd name="T101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" h="51">
                  <a:moveTo>
                    <a:pt x="60" y="28"/>
                  </a:moveTo>
                  <a:cubicBezTo>
                    <a:pt x="60" y="28"/>
                    <a:pt x="60" y="27"/>
                    <a:pt x="60" y="27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6"/>
                    <a:pt x="59" y="26"/>
                    <a:pt x="59" y="25"/>
                  </a:cubicBezTo>
                  <a:cubicBezTo>
                    <a:pt x="58" y="25"/>
                    <a:pt x="58" y="24"/>
                    <a:pt x="58" y="24"/>
                  </a:cubicBezTo>
                  <a:cubicBezTo>
                    <a:pt x="58" y="24"/>
                    <a:pt x="57" y="24"/>
                    <a:pt x="57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8"/>
                    <a:pt x="30" y="39"/>
                    <a:pt x="29" y="40"/>
                  </a:cubicBezTo>
                  <a:cubicBezTo>
                    <a:pt x="27" y="41"/>
                    <a:pt x="25" y="42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5" y="41"/>
                    <a:pt x="25" y="40"/>
                  </a:cubicBezTo>
                  <a:cubicBezTo>
                    <a:pt x="26" y="39"/>
                    <a:pt x="27" y="38"/>
                    <a:pt x="27" y="37"/>
                  </a:cubicBezTo>
                  <a:cubicBezTo>
                    <a:pt x="28" y="35"/>
                    <a:pt x="29" y="34"/>
                    <a:pt x="29" y="33"/>
                  </a:cubicBezTo>
                  <a:cubicBezTo>
                    <a:pt x="30" y="32"/>
                    <a:pt x="31" y="31"/>
                    <a:pt x="31" y="3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4" y="8"/>
                    <a:pt x="44" y="8"/>
                  </a:cubicBezTo>
                  <a:cubicBezTo>
                    <a:pt x="44" y="7"/>
                    <a:pt x="44" y="7"/>
                    <a:pt x="44" y="6"/>
                  </a:cubicBezTo>
                  <a:cubicBezTo>
                    <a:pt x="44" y="6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2"/>
                    <a:pt x="31" y="11"/>
                    <a:pt x="33" y="10"/>
                  </a:cubicBezTo>
                  <a:cubicBezTo>
                    <a:pt x="34" y="9"/>
                    <a:pt x="36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9"/>
                    <a:pt x="36" y="10"/>
                    <a:pt x="35" y="11"/>
                  </a:cubicBezTo>
                  <a:cubicBezTo>
                    <a:pt x="34" y="13"/>
                    <a:pt x="33" y="14"/>
                    <a:pt x="32" y="1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6" y="43"/>
                    <a:pt x="16" y="44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47"/>
                    <a:pt x="16" y="48"/>
                    <a:pt x="17" y="4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26"/>
            <p:cNvSpPr>
              <a:spLocks noEditPoints="1"/>
            </p:cNvSpPr>
            <p:nvPr/>
          </p:nvSpPr>
          <p:spPr bwMode="auto">
            <a:xfrm>
              <a:off x="1674607" y="6018262"/>
              <a:ext cx="64957" cy="81368"/>
            </a:xfrm>
            <a:custGeom>
              <a:avLst/>
              <a:gdLst>
                <a:gd name="T0" fmla="*/ 39 w 40"/>
                <a:gd name="T1" fmla="*/ 2 h 50"/>
                <a:gd name="T2" fmla="*/ 38 w 40"/>
                <a:gd name="T3" fmla="*/ 2 h 50"/>
                <a:gd name="T4" fmla="*/ 36 w 40"/>
                <a:gd name="T5" fmla="*/ 1 h 50"/>
                <a:gd name="T6" fmla="*/ 35 w 40"/>
                <a:gd name="T7" fmla="*/ 1 h 50"/>
                <a:gd name="T8" fmla="*/ 33 w 40"/>
                <a:gd name="T9" fmla="*/ 0 h 50"/>
                <a:gd name="T10" fmla="*/ 33 w 40"/>
                <a:gd name="T11" fmla="*/ 1 h 50"/>
                <a:gd name="T12" fmla="*/ 32 w 40"/>
                <a:gd name="T13" fmla="*/ 1 h 50"/>
                <a:gd name="T14" fmla="*/ 1 w 40"/>
                <a:gd name="T15" fmla="*/ 35 h 50"/>
                <a:gd name="T16" fmla="*/ 0 w 40"/>
                <a:gd name="T17" fmla="*/ 36 h 50"/>
                <a:gd name="T18" fmla="*/ 0 w 40"/>
                <a:gd name="T19" fmla="*/ 37 h 50"/>
                <a:gd name="T20" fmla="*/ 1 w 40"/>
                <a:gd name="T21" fmla="*/ 37 h 50"/>
                <a:gd name="T22" fmla="*/ 3 w 40"/>
                <a:gd name="T23" fmla="*/ 38 h 50"/>
                <a:gd name="T24" fmla="*/ 4 w 40"/>
                <a:gd name="T25" fmla="*/ 39 h 50"/>
                <a:gd name="T26" fmla="*/ 5 w 40"/>
                <a:gd name="T27" fmla="*/ 39 h 50"/>
                <a:gd name="T28" fmla="*/ 6 w 40"/>
                <a:gd name="T29" fmla="*/ 39 h 50"/>
                <a:gd name="T30" fmla="*/ 7 w 40"/>
                <a:gd name="T31" fmla="*/ 38 h 50"/>
                <a:gd name="T32" fmla="*/ 14 w 40"/>
                <a:gd name="T33" fmla="*/ 29 h 50"/>
                <a:gd name="T34" fmla="*/ 33 w 40"/>
                <a:gd name="T35" fmla="*/ 36 h 50"/>
                <a:gd name="T36" fmla="*/ 33 w 40"/>
                <a:gd name="T37" fmla="*/ 47 h 50"/>
                <a:gd name="T38" fmla="*/ 33 w 40"/>
                <a:gd name="T39" fmla="*/ 48 h 50"/>
                <a:gd name="T40" fmla="*/ 34 w 40"/>
                <a:gd name="T41" fmla="*/ 48 h 50"/>
                <a:gd name="T42" fmla="*/ 35 w 40"/>
                <a:gd name="T43" fmla="*/ 49 h 50"/>
                <a:gd name="T44" fmla="*/ 36 w 40"/>
                <a:gd name="T45" fmla="*/ 49 h 50"/>
                <a:gd name="T46" fmla="*/ 38 w 40"/>
                <a:gd name="T47" fmla="*/ 50 h 50"/>
                <a:gd name="T48" fmla="*/ 39 w 40"/>
                <a:gd name="T49" fmla="*/ 50 h 50"/>
                <a:gd name="T50" fmla="*/ 40 w 40"/>
                <a:gd name="T51" fmla="*/ 49 h 50"/>
                <a:gd name="T52" fmla="*/ 40 w 40"/>
                <a:gd name="T53" fmla="*/ 48 h 50"/>
                <a:gd name="T54" fmla="*/ 40 w 40"/>
                <a:gd name="T55" fmla="*/ 4 h 50"/>
                <a:gd name="T56" fmla="*/ 40 w 40"/>
                <a:gd name="T57" fmla="*/ 3 h 50"/>
                <a:gd name="T58" fmla="*/ 39 w 40"/>
                <a:gd name="T59" fmla="*/ 2 h 50"/>
                <a:gd name="T60" fmla="*/ 34 w 40"/>
                <a:gd name="T61" fmla="*/ 31 h 50"/>
                <a:gd name="T62" fmla="*/ 18 w 40"/>
                <a:gd name="T63" fmla="*/ 25 h 50"/>
                <a:gd name="T64" fmla="*/ 34 w 40"/>
                <a:gd name="T65" fmla="*/ 7 h 50"/>
                <a:gd name="T66" fmla="*/ 34 w 40"/>
                <a:gd name="T67" fmla="*/ 7 h 50"/>
                <a:gd name="T68" fmla="*/ 34 w 40"/>
                <a:gd name="T69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50">
                  <a:moveTo>
                    <a:pt x="39" y="2"/>
                  </a:move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9"/>
                    <a:pt x="35" y="49"/>
                  </a:cubicBezTo>
                  <a:cubicBezTo>
                    <a:pt x="35" y="49"/>
                    <a:pt x="36" y="49"/>
                    <a:pt x="36" y="49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40" y="49"/>
                    <a:pt x="40" y="49"/>
                    <a:pt x="40" y="4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2"/>
                  </a:cubicBezTo>
                  <a:close/>
                  <a:moveTo>
                    <a:pt x="34" y="31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lnTo>
                    <a:pt x="34" y="3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27"/>
            <p:cNvSpPr/>
            <p:nvPr/>
          </p:nvSpPr>
          <p:spPr bwMode="auto">
            <a:xfrm>
              <a:off x="2030162" y="5933476"/>
              <a:ext cx="85470" cy="76581"/>
            </a:xfrm>
            <a:custGeom>
              <a:avLst/>
              <a:gdLst>
                <a:gd name="T0" fmla="*/ 52 w 53"/>
                <a:gd name="T1" fmla="*/ 29 h 47"/>
                <a:gd name="T2" fmla="*/ 52 w 53"/>
                <a:gd name="T3" fmla="*/ 28 h 47"/>
                <a:gd name="T4" fmla="*/ 51 w 53"/>
                <a:gd name="T5" fmla="*/ 28 h 47"/>
                <a:gd name="T6" fmla="*/ 50 w 53"/>
                <a:gd name="T7" fmla="*/ 27 h 47"/>
                <a:gd name="T8" fmla="*/ 49 w 53"/>
                <a:gd name="T9" fmla="*/ 27 h 47"/>
                <a:gd name="T10" fmla="*/ 49 w 53"/>
                <a:gd name="T11" fmla="*/ 27 h 47"/>
                <a:gd name="T12" fmla="*/ 35 w 53"/>
                <a:gd name="T13" fmla="*/ 40 h 47"/>
                <a:gd name="T14" fmla="*/ 23 w 53"/>
                <a:gd name="T15" fmla="*/ 29 h 47"/>
                <a:gd name="T16" fmla="*/ 34 w 53"/>
                <a:gd name="T17" fmla="*/ 18 h 47"/>
                <a:gd name="T18" fmla="*/ 34 w 53"/>
                <a:gd name="T19" fmla="*/ 18 h 47"/>
                <a:gd name="T20" fmla="*/ 34 w 53"/>
                <a:gd name="T21" fmla="*/ 17 h 47"/>
                <a:gd name="T22" fmla="*/ 34 w 53"/>
                <a:gd name="T23" fmla="*/ 17 h 47"/>
                <a:gd name="T24" fmla="*/ 33 w 53"/>
                <a:gd name="T25" fmla="*/ 16 h 47"/>
                <a:gd name="T26" fmla="*/ 32 w 53"/>
                <a:gd name="T27" fmla="*/ 15 h 47"/>
                <a:gd name="T28" fmla="*/ 31 w 53"/>
                <a:gd name="T29" fmla="*/ 15 h 47"/>
                <a:gd name="T30" fmla="*/ 31 w 53"/>
                <a:gd name="T31" fmla="*/ 15 h 47"/>
                <a:gd name="T32" fmla="*/ 30 w 53"/>
                <a:gd name="T33" fmla="*/ 15 h 47"/>
                <a:gd name="T34" fmla="*/ 19 w 53"/>
                <a:gd name="T35" fmla="*/ 26 h 47"/>
                <a:gd name="T36" fmla="*/ 8 w 53"/>
                <a:gd name="T37" fmla="*/ 16 h 47"/>
                <a:gd name="T38" fmla="*/ 21 w 53"/>
                <a:gd name="T39" fmla="*/ 3 h 47"/>
                <a:gd name="T40" fmla="*/ 21 w 53"/>
                <a:gd name="T41" fmla="*/ 3 h 47"/>
                <a:gd name="T42" fmla="*/ 21 w 53"/>
                <a:gd name="T43" fmla="*/ 2 h 47"/>
                <a:gd name="T44" fmla="*/ 21 w 53"/>
                <a:gd name="T45" fmla="*/ 2 h 47"/>
                <a:gd name="T46" fmla="*/ 20 w 53"/>
                <a:gd name="T47" fmla="*/ 1 h 47"/>
                <a:gd name="T48" fmla="*/ 19 w 53"/>
                <a:gd name="T49" fmla="*/ 0 h 47"/>
                <a:gd name="T50" fmla="*/ 18 w 53"/>
                <a:gd name="T51" fmla="*/ 0 h 47"/>
                <a:gd name="T52" fmla="*/ 18 w 53"/>
                <a:gd name="T53" fmla="*/ 0 h 47"/>
                <a:gd name="T54" fmla="*/ 17 w 53"/>
                <a:gd name="T55" fmla="*/ 0 h 47"/>
                <a:gd name="T56" fmla="*/ 1 w 53"/>
                <a:gd name="T57" fmla="*/ 15 h 47"/>
                <a:gd name="T58" fmla="*/ 0 w 53"/>
                <a:gd name="T59" fmla="*/ 17 h 47"/>
                <a:gd name="T60" fmla="*/ 1 w 53"/>
                <a:gd name="T61" fmla="*/ 18 h 47"/>
                <a:gd name="T62" fmla="*/ 33 w 53"/>
                <a:gd name="T63" fmla="*/ 46 h 47"/>
                <a:gd name="T64" fmla="*/ 35 w 53"/>
                <a:gd name="T65" fmla="*/ 47 h 47"/>
                <a:gd name="T66" fmla="*/ 36 w 53"/>
                <a:gd name="T67" fmla="*/ 46 h 47"/>
                <a:gd name="T68" fmla="*/ 53 w 53"/>
                <a:gd name="T69" fmla="*/ 31 h 47"/>
                <a:gd name="T70" fmla="*/ 53 w 53"/>
                <a:gd name="T71" fmla="*/ 30 h 47"/>
                <a:gd name="T72" fmla="*/ 53 w 53"/>
                <a:gd name="T73" fmla="*/ 30 h 47"/>
                <a:gd name="T74" fmla="*/ 52 w 53"/>
                <a:gd name="T7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47">
                  <a:moveTo>
                    <a:pt x="52" y="29"/>
                  </a:moveTo>
                  <a:cubicBezTo>
                    <a:pt x="52" y="29"/>
                    <a:pt x="52" y="29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5"/>
                    <a:pt x="33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7"/>
                    <a:pt x="34" y="47"/>
                    <a:pt x="35" y="47"/>
                  </a:cubicBezTo>
                  <a:cubicBezTo>
                    <a:pt x="35" y="47"/>
                    <a:pt x="36" y="47"/>
                    <a:pt x="36" y="46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30"/>
                    <a:pt x="53" y="29"/>
                    <a:pt x="52" y="29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Freeform 28"/>
            <p:cNvSpPr>
              <a:spLocks noEditPoints="1"/>
            </p:cNvSpPr>
            <p:nvPr/>
          </p:nvSpPr>
          <p:spPr bwMode="auto">
            <a:xfrm>
              <a:off x="2070504" y="5893134"/>
              <a:ext cx="92308" cy="71111"/>
            </a:xfrm>
            <a:custGeom>
              <a:avLst/>
              <a:gdLst>
                <a:gd name="T0" fmla="*/ 56 w 57"/>
                <a:gd name="T1" fmla="*/ 19 h 44"/>
                <a:gd name="T2" fmla="*/ 56 w 57"/>
                <a:gd name="T3" fmla="*/ 19 h 44"/>
                <a:gd name="T4" fmla="*/ 54 w 57"/>
                <a:gd name="T5" fmla="*/ 18 h 44"/>
                <a:gd name="T6" fmla="*/ 42 w 57"/>
                <a:gd name="T7" fmla="*/ 16 h 44"/>
                <a:gd name="T8" fmla="*/ 39 w 57"/>
                <a:gd name="T9" fmla="*/ 15 h 44"/>
                <a:gd name="T10" fmla="*/ 36 w 57"/>
                <a:gd name="T11" fmla="*/ 15 h 44"/>
                <a:gd name="T12" fmla="*/ 33 w 57"/>
                <a:gd name="T13" fmla="*/ 15 h 44"/>
                <a:gd name="T14" fmla="*/ 31 w 57"/>
                <a:gd name="T15" fmla="*/ 16 h 44"/>
                <a:gd name="T16" fmla="*/ 32 w 57"/>
                <a:gd name="T17" fmla="*/ 12 h 44"/>
                <a:gd name="T18" fmla="*/ 31 w 57"/>
                <a:gd name="T19" fmla="*/ 9 h 44"/>
                <a:gd name="T20" fmla="*/ 30 w 57"/>
                <a:gd name="T21" fmla="*/ 5 h 44"/>
                <a:gd name="T22" fmla="*/ 26 w 57"/>
                <a:gd name="T23" fmla="*/ 2 h 44"/>
                <a:gd name="T24" fmla="*/ 22 w 57"/>
                <a:gd name="T25" fmla="*/ 1 h 44"/>
                <a:gd name="T26" fmla="*/ 18 w 57"/>
                <a:gd name="T27" fmla="*/ 0 h 44"/>
                <a:gd name="T28" fmla="*/ 14 w 57"/>
                <a:gd name="T29" fmla="*/ 1 h 44"/>
                <a:gd name="T30" fmla="*/ 9 w 57"/>
                <a:gd name="T31" fmla="*/ 4 h 44"/>
                <a:gd name="T32" fmla="*/ 8 w 57"/>
                <a:gd name="T33" fmla="*/ 6 h 44"/>
                <a:gd name="T34" fmla="*/ 6 w 57"/>
                <a:gd name="T35" fmla="*/ 8 h 44"/>
                <a:gd name="T36" fmla="*/ 0 w 57"/>
                <a:gd name="T37" fmla="*/ 16 h 44"/>
                <a:gd name="T38" fmla="*/ 0 w 57"/>
                <a:gd name="T39" fmla="*/ 17 h 44"/>
                <a:gd name="T40" fmla="*/ 1 w 57"/>
                <a:gd name="T41" fmla="*/ 19 h 44"/>
                <a:gd name="T42" fmla="*/ 37 w 57"/>
                <a:gd name="T43" fmla="*/ 43 h 44"/>
                <a:gd name="T44" fmla="*/ 38 w 57"/>
                <a:gd name="T45" fmla="*/ 44 h 44"/>
                <a:gd name="T46" fmla="*/ 38 w 57"/>
                <a:gd name="T47" fmla="*/ 43 h 44"/>
                <a:gd name="T48" fmla="*/ 39 w 57"/>
                <a:gd name="T49" fmla="*/ 43 h 44"/>
                <a:gd name="T50" fmla="*/ 40 w 57"/>
                <a:gd name="T51" fmla="*/ 42 h 44"/>
                <a:gd name="T52" fmla="*/ 41 w 57"/>
                <a:gd name="T53" fmla="*/ 40 h 44"/>
                <a:gd name="T54" fmla="*/ 41 w 57"/>
                <a:gd name="T55" fmla="*/ 40 h 44"/>
                <a:gd name="T56" fmla="*/ 41 w 57"/>
                <a:gd name="T57" fmla="*/ 39 h 44"/>
                <a:gd name="T58" fmla="*/ 41 w 57"/>
                <a:gd name="T59" fmla="*/ 39 h 44"/>
                <a:gd name="T60" fmla="*/ 24 w 57"/>
                <a:gd name="T61" fmla="*/ 27 h 44"/>
                <a:gd name="T62" fmla="*/ 27 w 57"/>
                <a:gd name="T63" fmla="*/ 24 h 44"/>
                <a:gd name="T64" fmla="*/ 30 w 57"/>
                <a:gd name="T65" fmla="*/ 22 h 44"/>
                <a:gd name="T66" fmla="*/ 33 w 57"/>
                <a:gd name="T67" fmla="*/ 21 h 44"/>
                <a:gd name="T68" fmla="*/ 36 w 57"/>
                <a:gd name="T69" fmla="*/ 21 h 44"/>
                <a:gd name="T70" fmla="*/ 40 w 57"/>
                <a:gd name="T71" fmla="*/ 21 h 44"/>
                <a:gd name="T72" fmla="*/ 52 w 57"/>
                <a:gd name="T73" fmla="*/ 24 h 44"/>
                <a:gd name="T74" fmla="*/ 53 w 57"/>
                <a:gd name="T75" fmla="*/ 24 h 44"/>
                <a:gd name="T76" fmla="*/ 54 w 57"/>
                <a:gd name="T77" fmla="*/ 24 h 44"/>
                <a:gd name="T78" fmla="*/ 54 w 57"/>
                <a:gd name="T79" fmla="*/ 24 h 44"/>
                <a:gd name="T80" fmla="*/ 55 w 57"/>
                <a:gd name="T81" fmla="*/ 22 h 44"/>
                <a:gd name="T82" fmla="*/ 56 w 57"/>
                <a:gd name="T83" fmla="*/ 21 h 44"/>
                <a:gd name="T84" fmla="*/ 57 w 57"/>
                <a:gd name="T85" fmla="*/ 20 h 44"/>
                <a:gd name="T86" fmla="*/ 57 w 57"/>
                <a:gd name="T87" fmla="*/ 20 h 44"/>
                <a:gd name="T88" fmla="*/ 56 w 57"/>
                <a:gd name="T89" fmla="*/ 19 h 44"/>
                <a:gd name="T90" fmla="*/ 26 w 57"/>
                <a:gd name="T91" fmla="*/ 16 h 44"/>
                <a:gd name="T92" fmla="*/ 24 w 57"/>
                <a:gd name="T93" fmla="*/ 20 h 44"/>
                <a:gd name="T94" fmla="*/ 20 w 57"/>
                <a:gd name="T95" fmla="*/ 25 h 44"/>
                <a:gd name="T96" fmla="*/ 7 w 57"/>
                <a:gd name="T97" fmla="*/ 16 h 44"/>
                <a:gd name="T98" fmla="*/ 10 w 57"/>
                <a:gd name="T99" fmla="*/ 12 h 44"/>
                <a:gd name="T100" fmla="*/ 12 w 57"/>
                <a:gd name="T101" fmla="*/ 9 h 44"/>
                <a:gd name="T102" fmla="*/ 13 w 57"/>
                <a:gd name="T103" fmla="*/ 8 h 44"/>
                <a:gd name="T104" fmla="*/ 18 w 57"/>
                <a:gd name="T105" fmla="*/ 6 h 44"/>
                <a:gd name="T106" fmla="*/ 23 w 57"/>
                <a:gd name="T107" fmla="*/ 8 h 44"/>
                <a:gd name="T108" fmla="*/ 25 w 57"/>
                <a:gd name="T109" fmla="*/ 10 h 44"/>
                <a:gd name="T110" fmla="*/ 26 w 57"/>
                <a:gd name="T111" fmla="*/ 13 h 44"/>
                <a:gd name="T112" fmla="*/ 26 w 57"/>
                <a:gd name="T11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44">
                  <a:moveTo>
                    <a:pt x="56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5"/>
                    <a:pt x="40" y="15"/>
                    <a:pt x="39" y="15"/>
                  </a:cubicBezTo>
                  <a:cubicBezTo>
                    <a:pt x="38" y="15"/>
                    <a:pt x="37" y="15"/>
                    <a:pt x="36" y="15"/>
                  </a:cubicBezTo>
                  <a:cubicBezTo>
                    <a:pt x="35" y="15"/>
                    <a:pt x="34" y="15"/>
                    <a:pt x="33" y="15"/>
                  </a:cubicBezTo>
                  <a:cubicBezTo>
                    <a:pt x="32" y="15"/>
                    <a:pt x="32" y="16"/>
                    <a:pt x="31" y="16"/>
                  </a:cubicBezTo>
                  <a:cubicBezTo>
                    <a:pt x="31" y="15"/>
                    <a:pt x="32" y="13"/>
                    <a:pt x="32" y="12"/>
                  </a:cubicBezTo>
                  <a:cubicBezTo>
                    <a:pt x="32" y="11"/>
                    <a:pt x="32" y="10"/>
                    <a:pt x="31" y="9"/>
                  </a:cubicBezTo>
                  <a:cubicBezTo>
                    <a:pt x="31" y="7"/>
                    <a:pt x="30" y="6"/>
                    <a:pt x="30" y="5"/>
                  </a:cubicBezTo>
                  <a:cubicBezTo>
                    <a:pt x="29" y="4"/>
                    <a:pt x="28" y="3"/>
                    <a:pt x="26" y="2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17" y="0"/>
                    <a:pt x="15" y="1"/>
                    <a:pt x="14" y="1"/>
                  </a:cubicBezTo>
                  <a:cubicBezTo>
                    <a:pt x="12" y="2"/>
                    <a:pt x="11" y="3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2"/>
                    <a:pt x="40" y="42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31" y="21"/>
                    <a:pt x="32" y="21"/>
                    <a:pt x="33" y="21"/>
                  </a:cubicBezTo>
                  <a:cubicBezTo>
                    <a:pt x="34" y="20"/>
                    <a:pt x="35" y="20"/>
                    <a:pt x="36" y="21"/>
                  </a:cubicBezTo>
                  <a:cubicBezTo>
                    <a:pt x="37" y="21"/>
                    <a:pt x="39" y="21"/>
                    <a:pt x="40" y="21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3" y="24"/>
                    <a:pt x="53" y="24"/>
                  </a:cubicBezTo>
                  <a:cubicBezTo>
                    <a:pt x="53" y="24"/>
                    <a:pt x="53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6" y="22"/>
                    <a:pt x="56" y="21"/>
                    <a:pt x="56" y="21"/>
                  </a:cubicBezTo>
                  <a:cubicBezTo>
                    <a:pt x="57" y="21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7" y="19"/>
                    <a:pt x="56" y="19"/>
                  </a:cubicBezTo>
                  <a:close/>
                  <a:moveTo>
                    <a:pt x="26" y="16"/>
                  </a:moveTo>
                  <a:cubicBezTo>
                    <a:pt x="26" y="17"/>
                    <a:pt x="25" y="19"/>
                    <a:pt x="24" y="2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20" y="6"/>
                    <a:pt x="21" y="7"/>
                    <a:pt x="23" y="8"/>
                  </a:cubicBezTo>
                  <a:cubicBezTo>
                    <a:pt x="24" y="9"/>
                    <a:pt x="25" y="9"/>
                    <a:pt x="25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6" y="14"/>
                    <a:pt x="26" y="15"/>
                    <a:pt x="26" y="1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29"/>
            <p:cNvSpPr/>
            <p:nvPr/>
          </p:nvSpPr>
          <p:spPr bwMode="auto">
            <a:xfrm>
              <a:off x="1758710" y="6031254"/>
              <a:ext cx="25983" cy="73163"/>
            </a:xfrm>
            <a:custGeom>
              <a:avLst/>
              <a:gdLst>
                <a:gd name="T0" fmla="*/ 15 w 16"/>
                <a:gd name="T1" fmla="*/ 1 h 45"/>
                <a:gd name="T2" fmla="*/ 14 w 16"/>
                <a:gd name="T3" fmla="*/ 1 h 45"/>
                <a:gd name="T4" fmla="*/ 13 w 16"/>
                <a:gd name="T5" fmla="*/ 0 h 45"/>
                <a:gd name="T6" fmla="*/ 11 w 16"/>
                <a:gd name="T7" fmla="*/ 0 h 45"/>
                <a:gd name="T8" fmla="*/ 10 w 16"/>
                <a:gd name="T9" fmla="*/ 0 h 45"/>
                <a:gd name="T10" fmla="*/ 9 w 16"/>
                <a:gd name="T11" fmla="*/ 0 h 45"/>
                <a:gd name="T12" fmla="*/ 9 w 16"/>
                <a:gd name="T13" fmla="*/ 1 h 45"/>
                <a:gd name="T14" fmla="*/ 0 w 16"/>
                <a:gd name="T15" fmla="*/ 43 h 45"/>
                <a:gd name="T16" fmla="*/ 0 w 16"/>
                <a:gd name="T17" fmla="*/ 44 h 45"/>
                <a:gd name="T18" fmla="*/ 1 w 16"/>
                <a:gd name="T19" fmla="*/ 44 h 45"/>
                <a:gd name="T20" fmla="*/ 2 w 16"/>
                <a:gd name="T21" fmla="*/ 44 h 45"/>
                <a:gd name="T22" fmla="*/ 3 w 16"/>
                <a:gd name="T23" fmla="*/ 45 h 45"/>
                <a:gd name="T24" fmla="*/ 5 w 16"/>
                <a:gd name="T25" fmla="*/ 45 h 45"/>
                <a:gd name="T26" fmla="*/ 6 w 16"/>
                <a:gd name="T27" fmla="*/ 45 h 45"/>
                <a:gd name="T28" fmla="*/ 6 w 16"/>
                <a:gd name="T29" fmla="*/ 45 h 45"/>
                <a:gd name="T30" fmla="*/ 7 w 16"/>
                <a:gd name="T31" fmla="*/ 44 h 45"/>
                <a:gd name="T32" fmla="*/ 16 w 16"/>
                <a:gd name="T33" fmla="*/ 2 h 45"/>
                <a:gd name="T34" fmla="*/ 15 w 16"/>
                <a:gd name="T35" fmla="*/ 1 h 45"/>
                <a:gd name="T36" fmla="*/ 15 w 16"/>
                <a:gd name="T3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45">
                  <a:moveTo>
                    <a:pt x="15" y="1"/>
                  </a:moveTo>
                  <a:cubicBezTo>
                    <a:pt x="15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1" y="44"/>
                    <a:pt x="2" y="44"/>
                  </a:cubicBezTo>
                  <a:cubicBezTo>
                    <a:pt x="2" y="44"/>
                    <a:pt x="3" y="45"/>
                    <a:pt x="3" y="45"/>
                  </a:cubicBezTo>
                  <a:cubicBezTo>
                    <a:pt x="4" y="45"/>
                    <a:pt x="4" y="45"/>
                    <a:pt x="5" y="45"/>
                  </a:cubicBezTo>
                  <a:cubicBezTo>
                    <a:pt x="5" y="45"/>
                    <a:pt x="5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7" y="44"/>
                    <a:pt x="7" y="4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30"/>
            <p:cNvSpPr/>
            <p:nvPr/>
          </p:nvSpPr>
          <p:spPr bwMode="auto">
            <a:xfrm>
              <a:off x="1972727" y="5966297"/>
              <a:ext cx="77949" cy="79316"/>
            </a:xfrm>
            <a:custGeom>
              <a:avLst/>
              <a:gdLst>
                <a:gd name="T0" fmla="*/ 35 w 48"/>
                <a:gd name="T1" fmla="*/ 1 h 49"/>
                <a:gd name="T2" fmla="*/ 34 w 48"/>
                <a:gd name="T3" fmla="*/ 0 h 49"/>
                <a:gd name="T4" fmla="*/ 34 w 48"/>
                <a:gd name="T5" fmla="*/ 0 h 49"/>
                <a:gd name="T6" fmla="*/ 33 w 48"/>
                <a:gd name="T7" fmla="*/ 0 h 49"/>
                <a:gd name="T8" fmla="*/ 31 w 48"/>
                <a:gd name="T9" fmla="*/ 1 h 49"/>
                <a:gd name="T10" fmla="*/ 30 w 48"/>
                <a:gd name="T11" fmla="*/ 2 h 49"/>
                <a:gd name="T12" fmla="*/ 29 w 48"/>
                <a:gd name="T13" fmla="*/ 2 h 49"/>
                <a:gd name="T14" fmla="*/ 29 w 48"/>
                <a:gd name="T15" fmla="*/ 3 h 49"/>
                <a:gd name="T16" fmla="*/ 29 w 48"/>
                <a:gd name="T17" fmla="*/ 4 h 49"/>
                <a:gd name="T18" fmla="*/ 41 w 48"/>
                <a:gd name="T19" fmla="*/ 42 h 49"/>
                <a:gd name="T20" fmla="*/ 41 w 48"/>
                <a:gd name="T21" fmla="*/ 42 h 49"/>
                <a:gd name="T22" fmla="*/ 6 w 48"/>
                <a:gd name="T23" fmla="*/ 18 h 49"/>
                <a:gd name="T24" fmla="*/ 6 w 48"/>
                <a:gd name="T25" fmla="*/ 18 h 49"/>
                <a:gd name="T26" fmla="*/ 5 w 48"/>
                <a:gd name="T27" fmla="*/ 18 h 49"/>
                <a:gd name="T28" fmla="*/ 4 w 48"/>
                <a:gd name="T29" fmla="*/ 18 h 49"/>
                <a:gd name="T30" fmla="*/ 3 w 48"/>
                <a:gd name="T31" fmla="*/ 19 h 49"/>
                <a:gd name="T32" fmla="*/ 1 w 48"/>
                <a:gd name="T33" fmla="*/ 20 h 49"/>
                <a:gd name="T34" fmla="*/ 0 w 48"/>
                <a:gd name="T35" fmla="*/ 21 h 49"/>
                <a:gd name="T36" fmla="*/ 0 w 48"/>
                <a:gd name="T37" fmla="*/ 22 h 49"/>
                <a:gd name="T38" fmla="*/ 1 w 48"/>
                <a:gd name="T39" fmla="*/ 23 h 49"/>
                <a:gd name="T40" fmla="*/ 41 w 48"/>
                <a:gd name="T41" fmla="*/ 48 h 49"/>
                <a:gd name="T42" fmla="*/ 41 w 48"/>
                <a:gd name="T43" fmla="*/ 49 h 49"/>
                <a:gd name="T44" fmla="*/ 42 w 48"/>
                <a:gd name="T45" fmla="*/ 49 h 49"/>
                <a:gd name="T46" fmla="*/ 42 w 48"/>
                <a:gd name="T47" fmla="*/ 49 h 49"/>
                <a:gd name="T48" fmla="*/ 43 w 48"/>
                <a:gd name="T49" fmla="*/ 48 h 49"/>
                <a:gd name="T50" fmla="*/ 44 w 48"/>
                <a:gd name="T51" fmla="*/ 48 h 49"/>
                <a:gd name="T52" fmla="*/ 45 w 48"/>
                <a:gd name="T53" fmla="*/ 47 h 49"/>
                <a:gd name="T54" fmla="*/ 46 w 48"/>
                <a:gd name="T55" fmla="*/ 46 h 49"/>
                <a:gd name="T56" fmla="*/ 47 w 48"/>
                <a:gd name="T57" fmla="*/ 45 h 49"/>
                <a:gd name="T58" fmla="*/ 48 w 48"/>
                <a:gd name="T59" fmla="*/ 45 h 49"/>
                <a:gd name="T60" fmla="*/ 48 w 48"/>
                <a:gd name="T61" fmla="*/ 44 h 49"/>
                <a:gd name="T62" fmla="*/ 35 w 48"/>
                <a:gd name="T6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49">
                  <a:moveTo>
                    <a:pt x="35" y="1"/>
                  </a:moveTo>
                  <a:cubicBezTo>
                    <a:pt x="35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2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9"/>
                    <a:pt x="43" y="48"/>
                    <a:pt x="43" y="48"/>
                  </a:cubicBezTo>
                  <a:cubicBezTo>
                    <a:pt x="43" y="48"/>
                    <a:pt x="43" y="48"/>
                    <a:pt x="44" y="48"/>
                  </a:cubicBezTo>
                  <a:cubicBezTo>
                    <a:pt x="44" y="48"/>
                    <a:pt x="45" y="47"/>
                    <a:pt x="45" y="47"/>
                  </a:cubicBezTo>
                  <a:cubicBezTo>
                    <a:pt x="46" y="47"/>
                    <a:pt x="46" y="46"/>
                    <a:pt x="46" y="46"/>
                  </a:cubicBezTo>
                  <a:cubicBezTo>
                    <a:pt x="47" y="46"/>
                    <a:pt x="47" y="46"/>
                    <a:pt x="47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31"/>
            <p:cNvSpPr/>
            <p:nvPr/>
          </p:nvSpPr>
          <p:spPr bwMode="auto">
            <a:xfrm>
              <a:off x="1885205" y="6016895"/>
              <a:ext cx="80000" cy="84103"/>
            </a:xfrm>
            <a:custGeom>
              <a:avLst/>
              <a:gdLst>
                <a:gd name="T0" fmla="*/ 35 w 49"/>
                <a:gd name="T1" fmla="*/ 0 h 52"/>
                <a:gd name="T2" fmla="*/ 35 w 49"/>
                <a:gd name="T3" fmla="*/ 0 h 52"/>
                <a:gd name="T4" fmla="*/ 34 w 49"/>
                <a:gd name="T5" fmla="*/ 0 h 52"/>
                <a:gd name="T6" fmla="*/ 33 w 49"/>
                <a:gd name="T7" fmla="*/ 0 h 52"/>
                <a:gd name="T8" fmla="*/ 32 w 49"/>
                <a:gd name="T9" fmla="*/ 0 h 52"/>
                <a:gd name="T10" fmla="*/ 31 w 49"/>
                <a:gd name="T11" fmla="*/ 0 h 52"/>
                <a:gd name="T12" fmla="*/ 30 w 49"/>
                <a:gd name="T13" fmla="*/ 1 h 52"/>
                <a:gd name="T14" fmla="*/ 29 w 49"/>
                <a:gd name="T15" fmla="*/ 1 h 52"/>
                <a:gd name="T16" fmla="*/ 29 w 49"/>
                <a:gd name="T17" fmla="*/ 2 h 52"/>
                <a:gd name="T18" fmla="*/ 37 w 49"/>
                <a:gd name="T19" fmla="*/ 25 h 52"/>
                <a:gd name="T20" fmla="*/ 39 w 49"/>
                <a:gd name="T21" fmla="*/ 31 h 52"/>
                <a:gd name="T22" fmla="*/ 41 w 49"/>
                <a:gd name="T23" fmla="*/ 36 h 52"/>
                <a:gd name="T24" fmla="*/ 41 w 49"/>
                <a:gd name="T25" fmla="*/ 36 h 52"/>
                <a:gd name="T26" fmla="*/ 38 w 49"/>
                <a:gd name="T27" fmla="*/ 33 h 52"/>
                <a:gd name="T28" fmla="*/ 35 w 49"/>
                <a:gd name="T29" fmla="*/ 31 h 52"/>
                <a:gd name="T30" fmla="*/ 32 w 49"/>
                <a:gd name="T31" fmla="*/ 28 h 52"/>
                <a:gd name="T32" fmla="*/ 29 w 49"/>
                <a:gd name="T33" fmla="*/ 25 h 52"/>
                <a:gd name="T34" fmla="*/ 12 w 49"/>
                <a:gd name="T35" fmla="*/ 10 h 52"/>
                <a:gd name="T36" fmla="*/ 10 w 49"/>
                <a:gd name="T37" fmla="*/ 8 h 52"/>
                <a:gd name="T38" fmla="*/ 8 w 49"/>
                <a:gd name="T39" fmla="*/ 8 h 52"/>
                <a:gd name="T40" fmla="*/ 7 w 49"/>
                <a:gd name="T41" fmla="*/ 7 h 52"/>
                <a:gd name="T42" fmla="*/ 5 w 49"/>
                <a:gd name="T43" fmla="*/ 8 h 52"/>
                <a:gd name="T44" fmla="*/ 2 w 49"/>
                <a:gd name="T45" fmla="*/ 8 h 52"/>
                <a:gd name="T46" fmla="*/ 1 w 49"/>
                <a:gd name="T47" fmla="*/ 10 h 52"/>
                <a:gd name="T48" fmla="*/ 1 w 49"/>
                <a:gd name="T49" fmla="*/ 12 h 52"/>
                <a:gd name="T50" fmla="*/ 14 w 49"/>
                <a:gd name="T51" fmla="*/ 51 h 52"/>
                <a:gd name="T52" fmla="*/ 14 w 49"/>
                <a:gd name="T53" fmla="*/ 52 h 52"/>
                <a:gd name="T54" fmla="*/ 15 w 49"/>
                <a:gd name="T55" fmla="*/ 52 h 52"/>
                <a:gd name="T56" fmla="*/ 16 w 49"/>
                <a:gd name="T57" fmla="*/ 52 h 52"/>
                <a:gd name="T58" fmla="*/ 17 w 49"/>
                <a:gd name="T59" fmla="*/ 52 h 52"/>
                <a:gd name="T60" fmla="*/ 18 w 49"/>
                <a:gd name="T61" fmla="*/ 51 h 52"/>
                <a:gd name="T62" fmla="*/ 19 w 49"/>
                <a:gd name="T63" fmla="*/ 51 h 52"/>
                <a:gd name="T64" fmla="*/ 20 w 49"/>
                <a:gd name="T65" fmla="*/ 50 h 52"/>
                <a:gd name="T66" fmla="*/ 20 w 49"/>
                <a:gd name="T67" fmla="*/ 50 h 52"/>
                <a:gd name="T68" fmla="*/ 11 w 49"/>
                <a:gd name="T69" fmla="*/ 24 h 52"/>
                <a:gd name="T70" fmla="*/ 9 w 49"/>
                <a:gd name="T71" fmla="*/ 19 h 52"/>
                <a:gd name="T72" fmla="*/ 8 w 49"/>
                <a:gd name="T73" fmla="*/ 14 h 52"/>
                <a:gd name="T74" fmla="*/ 8 w 49"/>
                <a:gd name="T75" fmla="*/ 14 h 52"/>
                <a:gd name="T76" fmla="*/ 11 w 49"/>
                <a:gd name="T77" fmla="*/ 17 h 52"/>
                <a:gd name="T78" fmla="*/ 15 w 49"/>
                <a:gd name="T79" fmla="*/ 21 h 52"/>
                <a:gd name="T80" fmla="*/ 38 w 49"/>
                <a:gd name="T81" fmla="*/ 41 h 52"/>
                <a:gd name="T82" fmla="*/ 40 w 49"/>
                <a:gd name="T83" fmla="*/ 43 h 52"/>
                <a:gd name="T84" fmla="*/ 41 w 49"/>
                <a:gd name="T85" fmla="*/ 44 h 52"/>
                <a:gd name="T86" fmla="*/ 43 w 49"/>
                <a:gd name="T87" fmla="*/ 44 h 52"/>
                <a:gd name="T88" fmla="*/ 45 w 49"/>
                <a:gd name="T89" fmla="*/ 44 h 52"/>
                <a:gd name="T90" fmla="*/ 47 w 49"/>
                <a:gd name="T91" fmla="*/ 43 h 52"/>
                <a:gd name="T92" fmla="*/ 48 w 49"/>
                <a:gd name="T93" fmla="*/ 43 h 52"/>
                <a:gd name="T94" fmla="*/ 48 w 49"/>
                <a:gd name="T95" fmla="*/ 42 h 52"/>
                <a:gd name="T96" fmla="*/ 49 w 49"/>
                <a:gd name="T97" fmla="*/ 41 h 52"/>
                <a:gd name="T98" fmla="*/ 48 w 49"/>
                <a:gd name="T99" fmla="*/ 40 h 52"/>
                <a:gd name="T100" fmla="*/ 35 w 49"/>
                <a:gd name="T10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5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7"/>
                    <a:pt x="38" y="29"/>
                    <a:pt x="39" y="31"/>
                  </a:cubicBezTo>
                  <a:cubicBezTo>
                    <a:pt x="40" y="33"/>
                    <a:pt x="40" y="34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5"/>
                    <a:pt x="39" y="34"/>
                    <a:pt x="38" y="33"/>
                  </a:cubicBezTo>
                  <a:cubicBezTo>
                    <a:pt x="37" y="33"/>
                    <a:pt x="36" y="32"/>
                    <a:pt x="35" y="31"/>
                  </a:cubicBezTo>
                  <a:cubicBezTo>
                    <a:pt x="34" y="30"/>
                    <a:pt x="33" y="29"/>
                    <a:pt x="32" y="28"/>
                  </a:cubicBezTo>
                  <a:cubicBezTo>
                    <a:pt x="31" y="27"/>
                    <a:pt x="30" y="26"/>
                    <a:pt x="29" y="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0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6" y="7"/>
                    <a:pt x="6" y="7"/>
                    <a:pt x="5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2"/>
                    <a:pt x="14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0"/>
                    <a:pt x="9" y="19"/>
                  </a:cubicBezTo>
                  <a:cubicBezTo>
                    <a:pt x="9" y="17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10" y="16"/>
                    <a:pt x="11" y="17"/>
                  </a:cubicBezTo>
                  <a:cubicBezTo>
                    <a:pt x="12" y="18"/>
                    <a:pt x="14" y="20"/>
                    <a:pt x="15" y="2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9" y="42"/>
                    <a:pt x="40" y="43"/>
                  </a:cubicBezTo>
                  <a:cubicBezTo>
                    <a:pt x="40" y="43"/>
                    <a:pt x="41" y="43"/>
                    <a:pt x="41" y="44"/>
                  </a:cubicBezTo>
                  <a:cubicBezTo>
                    <a:pt x="42" y="44"/>
                    <a:pt x="42" y="44"/>
                    <a:pt x="43" y="44"/>
                  </a:cubicBezTo>
                  <a:cubicBezTo>
                    <a:pt x="43" y="44"/>
                    <a:pt x="44" y="44"/>
                    <a:pt x="45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8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9" y="41"/>
                    <a:pt x="49" y="41"/>
                  </a:cubicBezTo>
                  <a:cubicBezTo>
                    <a:pt x="49" y="41"/>
                    <a:pt x="49" y="40"/>
                    <a:pt x="48" y="4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32"/>
            <p:cNvSpPr/>
            <p:nvPr/>
          </p:nvSpPr>
          <p:spPr bwMode="auto">
            <a:xfrm>
              <a:off x="1815462" y="6032622"/>
              <a:ext cx="63590" cy="76581"/>
            </a:xfrm>
            <a:custGeom>
              <a:avLst/>
              <a:gdLst>
                <a:gd name="T0" fmla="*/ 36 w 39"/>
                <a:gd name="T1" fmla="*/ 0 h 47"/>
                <a:gd name="T2" fmla="*/ 36 w 39"/>
                <a:gd name="T3" fmla="*/ 0 h 47"/>
                <a:gd name="T4" fmla="*/ 35 w 39"/>
                <a:gd name="T5" fmla="*/ 0 h 47"/>
                <a:gd name="T6" fmla="*/ 33 w 39"/>
                <a:gd name="T7" fmla="*/ 0 h 47"/>
                <a:gd name="T8" fmla="*/ 32 w 39"/>
                <a:gd name="T9" fmla="*/ 0 h 47"/>
                <a:gd name="T10" fmla="*/ 31 w 39"/>
                <a:gd name="T11" fmla="*/ 0 h 47"/>
                <a:gd name="T12" fmla="*/ 30 w 39"/>
                <a:gd name="T13" fmla="*/ 1 h 47"/>
                <a:gd name="T14" fmla="*/ 30 w 39"/>
                <a:gd name="T15" fmla="*/ 1 h 47"/>
                <a:gd name="T16" fmla="*/ 32 w 39"/>
                <a:gd name="T17" fmla="*/ 29 h 47"/>
                <a:gd name="T18" fmla="*/ 32 w 39"/>
                <a:gd name="T19" fmla="*/ 34 h 47"/>
                <a:gd name="T20" fmla="*/ 30 w 39"/>
                <a:gd name="T21" fmla="*/ 38 h 47"/>
                <a:gd name="T22" fmla="*/ 26 w 39"/>
                <a:gd name="T23" fmla="*/ 40 h 47"/>
                <a:gd name="T24" fmla="*/ 21 w 39"/>
                <a:gd name="T25" fmla="*/ 41 h 47"/>
                <a:gd name="T26" fmla="*/ 16 w 39"/>
                <a:gd name="T27" fmla="*/ 41 h 47"/>
                <a:gd name="T28" fmla="*/ 12 w 39"/>
                <a:gd name="T29" fmla="*/ 39 h 47"/>
                <a:gd name="T30" fmla="*/ 9 w 39"/>
                <a:gd name="T31" fmla="*/ 35 h 47"/>
                <a:gd name="T32" fmla="*/ 8 w 39"/>
                <a:gd name="T33" fmla="*/ 30 h 47"/>
                <a:gd name="T34" fmla="*/ 6 w 39"/>
                <a:gd name="T35" fmla="*/ 3 h 47"/>
                <a:gd name="T36" fmla="*/ 6 w 39"/>
                <a:gd name="T37" fmla="*/ 2 h 47"/>
                <a:gd name="T38" fmla="*/ 5 w 39"/>
                <a:gd name="T39" fmla="*/ 2 h 47"/>
                <a:gd name="T40" fmla="*/ 4 w 39"/>
                <a:gd name="T41" fmla="*/ 2 h 47"/>
                <a:gd name="T42" fmla="*/ 3 w 39"/>
                <a:gd name="T43" fmla="*/ 2 h 47"/>
                <a:gd name="T44" fmla="*/ 1 w 39"/>
                <a:gd name="T45" fmla="*/ 2 h 47"/>
                <a:gd name="T46" fmla="*/ 0 w 39"/>
                <a:gd name="T47" fmla="*/ 2 h 47"/>
                <a:gd name="T48" fmla="*/ 0 w 39"/>
                <a:gd name="T49" fmla="*/ 3 h 47"/>
                <a:gd name="T50" fmla="*/ 0 w 39"/>
                <a:gd name="T51" fmla="*/ 3 h 47"/>
                <a:gd name="T52" fmla="*/ 2 w 39"/>
                <a:gd name="T53" fmla="*/ 31 h 47"/>
                <a:gd name="T54" fmla="*/ 4 w 39"/>
                <a:gd name="T55" fmla="*/ 38 h 47"/>
                <a:gd name="T56" fmla="*/ 8 w 39"/>
                <a:gd name="T57" fmla="*/ 43 h 47"/>
                <a:gd name="T58" fmla="*/ 14 w 39"/>
                <a:gd name="T59" fmla="*/ 46 h 47"/>
                <a:gd name="T60" fmla="*/ 21 w 39"/>
                <a:gd name="T61" fmla="*/ 47 h 47"/>
                <a:gd name="T62" fmla="*/ 29 w 39"/>
                <a:gd name="T63" fmla="*/ 45 h 47"/>
                <a:gd name="T64" fmla="*/ 34 w 39"/>
                <a:gd name="T65" fmla="*/ 41 h 47"/>
                <a:gd name="T66" fmla="*/ 38 w 39"/>
                <a:gd name="T67" fmla="*/ 36 h 47"/>
                <a:gd name="T68" fmla="*/ 38 w 39"/>
                <a:gd name="T69" fmla="*/ 28 h 47"/>
                <a:gd name="T70" fmla="*/ 36 w 39"/>
                <a:gd name="T71" fmla="*/ 1 h 47"/>
                <a:gd name="T72" fmla="*/ 36 w 39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" h="4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1"/>
                    <a:pt x="32" y="32"/>
                    <a:pt x="32" y="34"/>
                  </a:cubicBezTo>
                  <a:cubicBezTo>
                    <a:pt x="31" y="35"/>
                    <a:pt x="31" y="37"/>
                    <a:pt x="30" y="38"/>
                  </a:cubicBezTo>
                  <a:cubicBezTo>
                    <a:pt x="29" y="39"/>
                    <a:pt x="27" y="40"/>
                    <a:pt x="26" y="40"/>
                  </a:cubicBezTo>
                  <a:cubicBezTo>
                    <a:pt x="25" y="41"/>
                    <a:pt x="23" y="41"/>
                    <a:pt x="21" y="41"/>
                  </a:cubicBezTo>
                  <a:cubicBezTo>
                    <a:pt x="19" y="42"/>
                    <a:pt x="18" y="41"/>
                    <a:pt x="16" y="41"/>
                  </a:cubicBezTo>
                  <a:cubicBezTo>
                    <a:pt x="15" y="41"/>
                    <a:pt x="13" y="40"/>
                    <a:pt x="12" y="39"/>
                  </a:cubicBezTo>
                  <a:cubicBezTo>
                    <a:pt x="11" y="38"/>
                    <a:pt x="10" y="37"/>
                    <a:pt x="9" y="35"/>
                  </a:cubicBezTo>
                  <a:cubicBezTo>
                    <a:pt x="9" y="34"/>
                    <a:pt x="8" y="32"/>
                    <a:pt x="8" y="3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3" y="36"/>
                    <a:pt x="4" y="38"/>
                  </a:cubicBezTo>
                  <a:cubicBezTo>
                    <a:pt x="5" y="40"/>
                    <a:pt x="6" y="42"/>
                    <a:pt x="8" y="43"/>
                  </a:cubicBezTo>
                  <a:cubicBezTo>
                    <a:pt x="9" y="44"/>
                    <a:pt x="11" y="45"/>
                    <a:pt x="14" y="46"/>
                  </a:cubicBezTo>
                  <a:cubicBezTo>
                    <a:pt x="16" y="47"/>
                    <a:pt x="18" y="47"/>
                    <a:pt x="21" y="47"/>
                  </a:cubicBezTo>
                  <a:cubicBezTo>
                    <a:pt x="24" y="46"/>
                    <a:pt x="27" y="46"/>
                    <a:pt x="29" y="45"/>
                  </a:cubicBezTo>
                  <a:cubicBezTo>
                    <a:pt x="31" y="44"/>
                    <a:pt x="33" y="43"/>
                    <a:pt x="34" y="41"/>
                  </a:cubicBezTo>
                  <a:cubicBezTo>
                    <a:pt x="36" y="40"/>
                    <a:pt x="37" y="38"/>
                    <a:pt x="38" y="36"/>
                  </a:cubicBezTo>
                  <a:cubicBezTo>
                    <a:pt x="38" y="33"/>
                    <a:pt x="39" y="31"/>
                    <a:pt x="38" y="28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33"/>
            <p:cNvSpPr/>
            <p:nvPr/>
          </p:nvSpPr>
          <p:spPr bwMode="auto">
            <a:xfrm>
              <a:off x="1957000" y="6003904"/>
              <a:ext cx="41710" cy="69744"/>
            </a:xfrm>
            <a:custGeom>
              <a:avLst/>
              <a:gdLst>
                <a:gd name="T0" fmla="*/ 6 w 26"/>
                <a:gd name="T1" fmla="*/ 1 h 43"/>
                <a:gd name="T2" fmla="*/ 5 w 26"/>
                <a:gd name="T3" fmla="*/ 0 h 43"/>
                <a:gd name="T4" fmla="*/ 5 w 26"/>
                <a:gd name="T5" fmla="*/ 0 h 43"/>
                <a:gd name="T6" fmla="*/ 4 w 26"/>
                <a:gd name="T7" fmla="*/ 0 h 43"/>
                <a:gd name="T8" fmla="*/ 2 w 26"/>
                <a:gd name="T9" fmla="*/ 1 h 43"/>
                <a:gd name="T10" fmla="*/ 1 w 26"/>
                <a:gd name="T11" fmla="*/ 2 h 43"/>
                <a:gd name="T12" fmla="*/ 0 w 26"/>
                <a:gd name="T13" fmla="*/ 2 h 43"/>
                <a:gd name="T14" fmla="*/ 0 w 26"/>
                <a:gd name="T15" fmla="*/ 3 h 43"/>
                <a:gd name="T16" fmla="*/ 0 w 26"/>
                <a:gd name="T17" fmla="*/ 3 h 43"/>
                <a:gd name="T18" fmla="*/ 21 w 26"/>
                <a:gd name="T19" fmla="*/ 42 h 43"/>
                <a:gd name="T20" fmla="*/ 21 w 26"/>
                <a:gd name="T21" fmla="*/ 42 h 43"/>
                <a:gd name="T22" fmla="*/ 22 w 26"/>
                <a:gd name="T23" fmla="*/ 43 h 43"/>
                <a:gd name="T24" fmla="*/ 23 w 26"/>
                <a:gd name="T25" fmla="*/ 42 h 43"/>
                <a:gd name="T26" fmla="*/ 24 w 26"/>
                <a:gd name="T27" fmla="*/ 42 h 43"/>
                <a:gd name="T28" fmla="*/ 25 w 26"/>
                <a:gd name="T29" fmla="*/ 41 h 43"/>
                <a:gd name="T30" fmla="*/ 26 w 26"/>
                <a:gd name="T31" fmla="*/ 41 h 43"/>
                <a:gd name="T32" fmla="*/ 26 w 26"/>
                <a:gd name="T33" fmla="*/ 40 h 43"/>
                <a:gd name="T34" fmla="*/ 26 w 26"/>
                <a:gd name="T35" fmla="*/ 39 h 43"/>
                <a:gd name="T36" fmla="*/ 6 w 26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3">
                  <a:moveTo>
                    <a:pt x="6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2"/>
                    <a:pt x="23" y="42"/>
                  </a:cubicBezTo>
                  <a:cubicBezTo>
                    <a:pt x="23" y="42"/>
                    <a:pt x="23" y="42"/>
                    <a:pt x="24" y="42"/>
                  </a:cubicBezTo>
                  <a:cubicBezTo>
                    <a:pt x="25" y="42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34"/>
            <p:cNvSpPr/>
            <p:nvPr/>
          </p:nvSpPr>
          <p:spPr bwMode="auto">
            <a:xfrm>
              <a:off x="2122470" y="5816553"/>
              <a:ext cx="77949" cy="34188"/>
            </a:xfrm>
            <a:custGeom>
              <a:avLst/>
              <a:gdLst>
                <a:gd name="T0" fmla="*/ 47 w 48"/>
                <a:gd name="T1" fmla="*/ 15 h 21"/>
                <a:gd name="T2" fmla="*/ 3 w 48"/>
                <a:gd name="T3" fmla="*/ 1 h 21"/>
                <a:gd name="T4" fmla="*/ 3 w 48"/>
                <a:gd name="T5" fmla="*/ 1 h 21"/>
                <a:gd name="T6" fmla="*/ 2 w 48"/>
                <a:gd name="T7" fmla="*/ 1 h 21"/>
                <a:gd name="T8" fmla="*/ 2 w 48"/>
                <a:gd name="T9" fmla="*/ 2 h 21"/>
                <a:gd name="T10" fmla="*/ 1 w 48"/>
                <a:gd name="T11" fmla="*/ 3 h 21"/>
                <a:gd name="T12" fmla="*/ 1 w 48"/>
                <a:gd name="T13" fmla="*/ 4 h 21"/>
                <a:gd name="T14" fmla="*/ 0 w 48"/>
                <a:gd name="T15" fmla="*/ 5 h 21"/>
                <a:gd name="T16" fmla="*/ 1 w 48"/>
                <a:gd name="T17" fmla="*/ 6 h 21"/>
                <a:gd name="T18" fmla="*/ 1 w 48"/>
                <a:gd name="T19" fmla="*/ 6 h 21"/>
                <a:gd name="T20" fmla="*/ 45 w 48"/>
                <a:gd name="T21" fmla="*/ 21 h 21"/>
                <a:gd name="T22" fmla="*/ 46 w 48"/>
                <a:gd name="T23" fmla="*/ 21 h 21"/>
                <a:gd name="T24" fmla="*/ 46 w 48"/>
                <a:gd name="T25" fmla="*/ 21 h 21"/>
                <a:gd name="T26" fmla="*/ 47 w 48"/>
                <a:gd name="T27" fmla="*/ 20 h 21"/>
                <a:gd name="T28" fmla="*/ 47 w 48"/>
                <a:gd name="T29" fmla="*/ 18 h 21"/>
                <a:gd name="T30" fmla="*/ 48 w 48"/>
                <a:gd name="T31" fmla="*/ 17 h 21"/>
                <a:gd name="T32" fmla="*/ 48 w 48"/>
                <a:gd name="T33" fmla="*/ 16 h 21"/>
                <a:gd name="T34" fmla="*/ 48 w 48"/>
                <a:gd name="T35" fmla="*/ 16 h 21"/>
                <a:gd name="T36" fmla="*/ 47 w 48"/>
                <a:gd name="T3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21">
                  <a:moveTo>
                    <a:pt x="47" y="1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5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0"/>
                    <a:pt x="47" y="20"/>
                    <a:pt x="47" y="20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8" y="18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8" y="15"/>
                    <a:pt x="47" y="15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35"/>
            <p:cNvSpPr/>
            <p:nvPr/>
          </p:nvSpPr>
          <p:spPr bwMode="auto">
            <a:xfrm>
              <a:off x="2104693" y="5845955"/>
              <a:ext cx="77949" cy="62906"/>
            </a:xfrm>
            <a:custGeom>
              <a:avLst/>
              <a:gdLst>
                <a:gd name="T0" fmla="*/ 45 w 48"/>
                <a:gd name="T1" fmla="*/ 14 h 39"/>
                <a:gd name="T2" fmla="*/ 40 w 48"/>
                <a:gd name="T3" fmla="*/ 10 h 39"/>
                <a:gd name="T4" fmla="*/ 35 w 48"/>
                <a:gd name="T5" fmla="*/ 9 h 39"/>
                <a:gd name="T6" fmla="*/ 31 w 48"/>
                <a:gd name="T7" fmla="*/ 10 h 39"/>
                <a:gd name="T8" fmla="*/ 27 w 48"/>
                <a:gd name="T9" fmla="*/ 12 h 39"/>
                <a:gd name="T10" fmla="*/ 23 w 48"/>
                <a:gd name="T11" fmla="*/ 14 h 39"/>
                <a:gd name="T12" fmla="*/ 20 w 48"/>
                <a:gd name="T13" fmla="*/ 17 h 39"/>
                <a:gd name="T14" fmla="*/ 16 w 48"/>
                <a:gd name="T15" fmla="*/ 19 h 39"/>
                <a:gd name="T16" fmla="*/ 13 w 48"/>
                <a:gd name="T17" fmla="*/ 20 h 39"/>
                <a:gd name="T18" fmla="*/ 9 w 48"/>
                <a:gd name="T19" fmla="*/ 20 h 39"/>
                <a:gd name="T20" fmla="*/ 7 w 48"/>
                <a:gd name="T21" fmla="*/ 18 h 39"/>
                <a:gd name="T22" fmla="*/ 6 w 48"/>
                <a:gd name="T23" fmla="*/ 16 h 39"/>
                <a:gd name="T24" fmla="*/ 6 w 48"/>
                <a:gd name="T25" fmla="*/ 14 h 39"/>
                <a:gd name="T26" fmla="*/ 7 w 48"/>
                <a:gd name="T27" fmla="*/ 10 h 39"/>
                <a:gd name="T28" fmla="*/ 9 w 48"/>
                <a:gd name="T29" fmla="*/ 7 h 39"/>
                <a:gd name="T30" fmla="*/ 11 w 48"/>
                <a:gd name="T31" fmla="*/ 5 h 39"/>
                <a:gd name="T32" fmla="*/ 13 w 48"/>
                <a:gd name="T33" fmla="*/ 4 h 39"/>
                <a:gd name="T34" fmla="*/ 14 w 48"/>
                <a:gd name="T35" fmla="*/ 3 h 39"/>
                <a:gd name="T36" fmla="*/ 14 w 48"/>
                <a:gd name="T37" fmla="*/ 3 h 39"/>
                <a:gd name="T38" fmla="*/ 14 w 48"/>
                <a:gd name="T39" fmla="*/ 2 h 39"/>
                <a:gd name="T40" fmla="*/ 13 w 48"/>
                <a:gd name="T41" fmla="*/ 2 h 39"/>
                <a:gd name="T42" fmla="*/ 12 w 48"/>
                <a:gd name="T43" fmla="*/ 1 h 39"/>
                <a:gd name="T44" fmla="*/ 11 w 48"/>
                <a:gd name="T45" fmla="*/ 1 h 39"/>
                <a:gd name="T46" fmla="*/ 10 w 48"/>
                <a:gd name="T47" fmla="*/ 0 h 39"/>
                <a:gd name="T48" fmla="*/ 10 w 48"/>
                <a:gd name="T49" fmla="*/ 0 h 39"/>
                <a:gd name="T50" fmla="*/ 9 w 48"/>
                <a:gd name="T51" fmla="*/ 1 h 39"/>
                <a:gd name="T52" fmla="*/ 7 w 48"/>
                <a:gd name="T53" fmla="*/ 1 h 39"/>
                <a:gd name="T54" fmla="*/ 5 w 48"/>
                <a:gd name="T55" fmla="*/ 3 h 39"/>
                <a:gd name="T56" fmla="*/ 3 w 48"/>
                <a:gd name="T57" fmla="*/ 5 h 39"/>
                <a:gd name="T58" fmla="*/ 2 w 48"/>
                <a:gd name="T59" fmla="*/ 8 h 39"/>
                <a:gd name="T60" fmla="*/ 0 w 48"/>
                <a:gd name="T61" fmla="*/ 13 h 39"/>
                <a:gd name="T62" fmla="*/ 0 w 48"/>
                <a:gd name="T63" fmla="*/ 18 h 39"/>
                <a:gd name="T64" fmla="*/ 3 w 48"/>
                <a:gd name="T65" fmla="*/ 22 h 39"/>
                <a:gd name="T66" fmla="*/ 7 w 48"/>
                <a:gd name="T67" fmla="*/ 25 h 39"/>
                <a:gd name="T68" fmla="*/ 12 w 48"/>
                <a:gd name="T69" fmla="*/ 27 h 39"/>
                <a:gd name="T70" fmla="*/ 17 w 48"/>
                <a:gd name="T71" fmla="*/ 26 h 39"/>
                <a:gd name="T72" fmla="*/ 20 w 48"/>
                <a:gd name="T73" fmla="*/ 24 h 39"/>
                <a:gd name="T74" fmla="*/ 24 w 48"/>
                <a:gd name="T75" fmla="*/ 22 h 39"/>
                <a:gd name="T76" fmla="*/ 28 w 48"/>
                <a:gd name="T77" fmla="*/ 19 h 39"/>
                <a:gd name="T78" fmla="*/ 31 w 48"/>
                <a:gd name="T79" fmla="*/ 17 h 39"/>
                <a:gd name="T80" fmla="*/ 34 w 48"/>
                <a:gd name="T81" fmla="*/ 16 h 39"/>
                <a:gd name="T82" fmla="*/ 38 w 48"/>
                <a:gd name="T83" fmla="*/ 16 h 39"/>
                <a:gd name="T84" fmla="*/ 41 w 48"/>
                <a:gd name="T85" fmla="*/ 18 h 39"/>
                <a:gd name="T86" fmla="*/ 42 w 48"/>
                <a:gd name="T87" fmla="*/ 21 h 39"/>
                <a:gd name="T88" fmla="*/ 42 w 48"/>
                <a:gd name="T89" fmla="*/ 24 h 39"/>
                <a:gd name="T90" fmla="*/ 41 w 48"/>
                <a:gd name="T91" fmla="*/ 27 h 39"/>
                <a:gd name="T92" fmla="*/ 39 w 48"/>
                <a:gd name="T93" fmla="*/ 31 h 39"/>
                <a:gd name="T94" fmla="*/ 36 w 48"/>
                <a:gd name="T95" fmla="*/ 34 h 39"/>
                <a:gd name="T96" fmla="*/ 33 w 48"/>
                <a:gd name="T97" fmla="*/ 35 h 39"/>
                <a:gd name="T98" fmla="*/ 32 w 48"/>
                <a:gd name="T99" fmla="*/ 36 h 39"/>
                <a:gd name="T100" fmla="*/ 32 w 48"/>
                <a:gd name="T101" fmla="*/ 37 h 39"/>
                <a:gd name="T102" fmla="*/ 32 w 48"/>
                <a:gd name="T103" fmla="*/ 37 h 39"/>
                <a:gd name="T104" fmla="*/ 33 w 48"/>
                <a:gd name="T105" fmla="*/ 38 h 39"/>
                <a:gd name="T106" fmla="*/ 34 w 48"/>
                <a:gd name="T107" fmla="*/ 38 h 39"/>
                <a:gd name="T108" fmla="*/ 36 w 48"/>
                <a:gd name="T109" fmla="*/ 39 h 39"/>
                <a:gd name="T110" fmla="*/ 37 w 48"/>
                <a:gd name="T111" fmla="*/ 39 h 39"/>
                <a:gd name="T112" fmla="*/ 39 w 48"/>
                <a:gd name="T113" fmla="*/ 38 h 39"/>
                <a:gd name="T114" fmla="*/ 41 w 48"/>
                <a:gd name="T115" fmla="*/ 36 h 39"/>
                <a:gd name="T116" fmla="*/ 44 w 48"/>
                <a:gd name="T117" fmla="*/ 33 h 39"/>
                <a:gd name="T118" fmla="*/ 46 w 48"/>
                <a:gd name="T119" fmla="*/ 30 h 39"/>
                <a:gd name="T120" fmla="*/ 48 w 48"/>
                <a:gd name="T121" fmla="*/ 24 h 39"/>
                <a:gd name="T122" fmla="*/ 48 w 48"/>
                <a:gd name="T123" fmla="*/ 19 h 39"/>
                <a:gd name="T124" fmla="*/ 45 w 48"/>
                <a:gd name="T125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39">
                  <a:moveTo>
                    <a:pt x="45" y="14"/>
                  </a:moveTo>
                  <a:cubicBezTo>
                    <a:pt x="44" y="12"/>
                    <a:pt x="42" y="11"/>
                    <a:pt x="40" y="10"/>
                  </a:cubicBezTo>
                  <a:cubicBezTo>
                    <a:pt x="38" y="10"/>
                    <a:pt x="37" y="9"/>
                    <a:pt x="35" y="9"/>
                  </a:cubicBezTo>
                  <a:cubicBezTo>
                    <a:pt x="34" y="9"/>
                    <a:pt x="32" y="9"/>
                    <a:pt x="31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9" y="18"/>
                    <a:pt x="17" y="19"/>
                    <a:pt x="16" y="19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2" y="20"/>
                    <a:pt x="11" y="20"/>
                    <a:pt x="9" y="20"/>
                  </a:cubicBezTo>
                  <a:cubicBezTo>
                    <a:pt x="8" y="19"/>
                    <a:pt x="8" y="19"/>
                    <a:pt x="7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5" y="15"/>
                    <a:pt x="6" y="14"/>
                  </a:cubicBezTo>
                  <a:cubicBezTo>
                    <a:pt x="6" y="13"/>
                    <a:pt x="6" y="12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2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1" y="20"/>
                    <a:pt x="1" y="21"/>
                    <a:pt x="3" y="22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9" y="26"/>
                    <a:pt x="11" y="27"/>
                    <a:pt x="12" y="27"/>
                  </a:cubicBezTo>
                  <a:cubicBezTo>
                    <a:pt x="14" y="27"/>
                    <a:pt x="15" y="26"/>
                    <a:pt x="17" y="26"/>
                  </a:cubicBezTo>
                  <a:cubicBezTo>
                    <a:pt x="18" y="26"/>
                    <a:pt x="19" y="25"/>
                    <a:pt x="20" y="24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5" y="21"/>
                    <a:pt x="26" y="20"/>
                    <a:pt x="28" y="19"/>
                  </a:cubicBezTo>
                  <a:cubicBezTo>
                    <a:pt x="29" y="18"/>
                    <a:pt x="30" y="17"/>
                    <a:pt x="31" y="17"/>
                  </a:cubicBezTo>
                  <a:cubicBezTo>
                    <a:pt x="32" y="16"/>
                    <a:pt x="33" y="16"/>
                    <a:pt x="34" y="16"/>
                  </a:cubicBezTo>
                  <a:cubicBezTo>
                    <a:pt x="35" y="16"/>
                    <a:pt x="37" y="16"/>
                    <a:pt x="38" y="16"/>
                  </a:cubicBezTo>
                  <a:cubicBezTo>
                    <a:pt x="39" y="17"/>
                    <a:pt x="40" y="17"/>
                    <a:pt x="41" y="18"/>
                  </a:cubicBezTo>
                  <a:cubicBezTo>
                    <a:pt x="41" y="19"/>
                    <a:pt x="42" y="20"/>
                    <a:pt x="42" y="21"/>
                  </a:cubicBezTo>
                  <a:cubicBezTo>
                    <a:pt x="42" y="22"/>
                    <a:pt x="43" y="23"/>
                    <a:pt x="42" y="24"/>
                  </a:cubicBezTo>
                  <a:cubicBezTo>
                    <a:pt x="42" y="25"/>
                    <a:pt x="42" y="26"/>
                    <a:pt x="41" y="27"/>
                  </a:cubicBezTo>
                  <a:cubicBezTo>
                    <a:pt x="40" y="29"/>
                    <a:pt x="40" y="30"/>
                    <a:pt x="39" y="31"/>
                  </a:cubicBezTo>
                  <a:cubicBezTo>
                    <a:pt x="38" y="32"/>
                    <a:pt x="37" y="33"/>
                    <a:pt x="36" y="34"/>
                  </a:cubicBezTo>
                  <a:cubicBezTo>
                    <a:pt x="35" y="34"/>
                    <a:pt x="34" y="35"/>
                    <a:pt x="33" y="35"/>
                  </a:cubicBezTo>
                  <a:cubicBezTo>
                    <a:pt x="33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8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8"/>
                    <a:pt x="39" y="38"/>
                  </a:cubicBezTo>
                  <a:cubicBezTo>
                    <a:pt x="40" y="38"/>
                    <a:pt x="41" y="37"/>
                    <a:pt x="41" y="36"/>
                  </a:cubicBezTo>
                  <a:cubicBezTo>
                    <a:pt x="42" y="35"/>
                    <a:pt x="43" y="34"/>
                    <a:pt x="44" y="33"/>
                  </a:cubicBezTo>
                  <a:cubicBezTo>
                    <a:pt x="45" y="32"/>
                    <a:pt x="45" y="31"/>
                    <a:pt x="46" y="30"/>
                  </a:cubicBezTo>
                  <a:cubicBezTo>
                    <a:pt x="47" y="28"/>
                    <a:pt x="48" y="26"/>
                    <a:pt x="48" y="24"/>
                  </a:cubicBezTo>
                  <a:cubicBezTo>
                    <a:pt x="48" y="22"/>
                    <a:pt x="48" y="20"/>
                    <a:pt x="48" y="19"/>
                  </a:cubicBezTo>
                  <a:cubicBezTo>
                    <a:pt x="47" y="17"/>
                    <a:pt x="46" y="15"/>
                    <a:pt x="45" y="1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36"/>
            <p:cNvSpPr/>
            <p:nvPr/>
          </p:nvSpPr>
          <p:spPr bwMode="auto">
            <a:xfrm>
              <a:off x="2141616" y="5698946"/>
              <a:ext cx="81368" cy="54017"/>
            </a:xfrm>
            <a:custGeom>
              <a:avLst/>
              <a:gdLst>
                <a:gd name="T0" fmla="*/ 50 w 50"/>
                <a:gd name="T1" fmla="*/ 17 h 33"/>
                <a:gd name="T2" fmla="*/ 49 w 50"/>
                <a:gd name="T3" fmla="*/ 17 h 33"/>
                <a:gd name="T4" fmla="*/ 31 w 50"/>
                <a:gd name="T5" fmla="*/ 15 h 33"/>
                <a:gd name="T6" fmla="*/ 5 w 50"/>
                <a:gd name="T7" fmla="*/ 1 h 33"/>
                <a:gd name="T8" fmla="*/ 3 w 50"/>
                <a:gd name="T9" fmla="*/ 0 h 33"/>
                <a:gd name="T10" fmla="*/ 3 w 50"/>
                <a:gd name="T11" fmla="*/ 1 h 33"/>
                <a:gd name="T12" fmla="*/ 2 w 50"/>
                <a:gd name="T13" fmla="*/ 2 h 33"/>
                <a:gd name="T14" fmla="*/ 2 w 50"/>
                <a:gd name="T15" fmla="*/ 4 h 33"/>
                <a:gd name="T16" fmla="*/ 2 w 50"/>
                <a:gd name="T17" fmla="*/ 5 h 33"/>
                <a:gd name="T18" fmla="*/ 2 w 50"/>
                <a:gd name="T19" fmla="*/ 6 h 33"/>
                <a:gd name="T20" fmla="*/ 2 w 50"/>
                <a:gd name="T21" fmla="*/ 7 h 33"/>
                <a:gd name="T22" fmla="*/ 3 w 50"/>
                <a:gd name="T23" fmla="*/ 7 h 33"/>
                <a:gd name="T24" fmla="*/ 17 w 50"/>
                <a:gd name="T25" fmla="*/ 14 h 33"/>
                <a:gd name="T26" fmla="*/ 21 w 50"/>
                <a:gd name="T27" fmla="*/ 16 h 33"/>
                <a:gd name="T28" fmla="*/ 25 w 50"/>
                <a:gd name="T29" fmla="*/ 18 h 33"/>
                <a:gd name="T30" fmla="*/ 25 w 50"/>
                <a:gd name="T31" fmla="*/ 18 h 33"/>
                <a:gd name="T32" fmla="*/ 20 w 50"/>
                <a:gd name="T33" fmla="*/ 19 h 33"/>
                <a:gd name="T34" fmla="*/ 16 w 50"/>
                <a:gd name="T35" fmla="*/ 21 h 33"/>
                <a:gd name="T36" fmla="*/ 1 w 50"/>
                <a:gd name="T37" fmla="*/ 26 h 33"/>
                <a:gd name="T38" fmla="*/ 1 w 50"/>
                <a:gd name="T39" fmla="*/ 27 h 33"/>
                <a:gd name="T40" fmla="*/ 0 w 50"/>
                <a:gd name="T41" fmla="*/ 27 h 33"/>
                <a:gd name="T42" fmla="*/ 0 w 50"/>
                <a:gd name="T43" fmla="*/ 28 h 33"/>
                <a:gd name="T44" fmla="*/ 0 w 50"/>
                <a:gd name="T45" fmla="*/ 30 h 33"/>
                <a:gd name="T46" fmla="*/ 0 w 50"/>
                <a:gd name="T47" fmla="*/ 32 h 33"/>
                <a:gd name="T48" fmla="*/ 0 w 50"/>
                <a:gd name="T49" fmla="*/ 33 h 33"/>
                <a:gd name="T50" fmla="*/ 1 w 50"/>
                <a:gd name="T51" fmla="*/ 33 h 33"/>
                <a:gd name="T52" fmla="*/ 2 w 50"/>
                <a:gd name="T53" fmla="*/ 32 h 33"/>
                <a:gd name="T54" fmla="*/ 31 w 50"/>
                <a:gd name="T55" fmla="*/ 21 h 33"/>
                <a:gd name="T56" fmla="*/ 49 w 50"/>
                <a:gd name="T57" fmla="*/ 23 h 33"/>
                <a:gd name="T58" fmla="*/ 49 w 50"/>
                <a:gd name="T59" fmla="*/ 23 h 33"/>
                <a:gd name="T60" fmla="*/ 50 w 50"/>
                <a:gd name="T61" fmla="*/ 22 h 33"/>
                <a:gd name="T62" fmla="*/ 50 w 50"/>
                <a:gd name="T63" fmla="*/ 21 h 33"/>
                <a:gd name="T64" fmla="*/ 50 w 50"/>
                <a:gd name="T65" fmla="*/ 20 h 33"/>
                <a:gd name="T66" fmla="*/ 50 w 50"/>
                <a:gd name="T67" fmla="*/ 18 h 33"/>
                <a:gd name="T68" fmla="*/ 50 w 50"/>
                <a:gd name="T69" fmla="*/ 17 h 33"/>
                <a:gd name="T70" fmla="*/ 50 w 50"/>
                <a:gd name="T7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33">
                  <a:moveTo>
                    <a:pt x="50" y="17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9" y="15"/>
                    <a:pt x="21" y="16"/>
                  </a:cubicBezTo>
                  <a:cubicBezTo>
                    <a:pt x="22" y="17"/>
                    <a:pt x="23" y="17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3" y="18"/>
                    <a:pt x="22" y="19"/>
                    <a:pt x="20" y="19"/>
                  </a:cubicBezTo>
                  <a:cubicBezTo>
                    <a:pt x="19" y="20"/>
                    <a:pt x="17" y="20"/>
                    <a:pt x="16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1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1" y="33"/>
                    <a:pt x="2" y="33"/>
                    <a:pt x="2" y="3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50" y="22"/>
                  </a:cubicBezTo>
                  <a:cubicBezTo>
                    <a:pt x="50" y="22"/>
                    <a:pt x="50" y="22"/>
                    <a:pt x="50" y="21"/>
                  </a:cubicBezTo>
                  <a:cubicBezTo>
                    <a:pt x="50" y="21"/>
                    <a:pt x="50" y="20"/>
                    <a:pt x="50" y="20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0" y="18"/>
                    <a:pt x="50" y="18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37"/>
            <p:cNvSpPr/>
            <p:nvPr/>
          </p:nvSpPr>
          <p:spPr bwMode="auto">
            <a:xfrm>
              <a:off x="2128624" y="5757750"/>
              <a:ext cx="84786" cy="54017"/>
            </a:xfrm>
            <a:custGeom>
              <a:avLst/>
              <a:gdLst>
                <a:gd name="T0" fmla="*/ 52 w 52"/>
                <a:gd name="T1" fmla="*/ 22 h 33"/>
                <a:gd name="T2" fmla="*/ 51 w 52"/>
                <a:gd name="T3" fmla="*/ 22 h 33"/>
                <a:gd name="T4" fmla="*/ 10 w 52"/>
                <a:gd name="T5" fmla="*/ 14 h 33"/>
                <a:gd name="T6" fmla="*/ 13 w 52"/>
                <a:gd name="T7" fmla="*/ 2 h 33"/>
                <a:gd name="T8" fmla="*/ 13 w 52"/>
                <a:gd name="T9" fmla="*/ 1 h 33"/>
                <a:gd name="T10" fmla="*/ 12 w 52"/>
                <a:gd name="T11" fmla="*/ 1 h 33"/>
                <a:gd name="T12" fmla="*/ 11 w 52"/>
                <a:gd name="T13" fmla="*/ 0 h 33"/>
                <a:gd name="T14" fmla="*/ 10 w 52"/>
                <a:gd name="T15" fmla="*/ 0 h 33"/>
                <a:gd name="T16" fmla="*/ 9 w 52"/>
                <a:gd name="T17" fmla="*/ 0 h 33"/>
                <a:gd name="T18" fmla="*/ 8 w 52"/>
                <a:gd name="T19" fmla="*/ 0 h 33"/>
                <a:gd name="T20" fmla="*/ 8 w 52"/>
                <a:gd name="T21" fmla="*/ 0 h 33"/>
                <a:gd name="T22" fmla="*/ 7 w 52"/>
                <a:gd name="T23" fmla="*/ 1 h 33"/>
                <a:gd name="T24" fmla="*/ 0 w 52"/>
                <a:gd name="T25" fmla="*/ 31 h 33"/>
                <a:gd name="T26" fmla="*/ 0 w 52"/>
                <a:gd name="T27" fmla="*/ 32 h 33"/>
                <a:gd name="T28" fmla="*/ 1 w 52"/>
                <a:gd name="T29" fmla="*/ 32 h 33"/>
                <a:gd name="T30" fmla="*/ 1 w 52"/>
                <a:gd name="T31" fmla="*/ 33 h 33"/>
                <a:gd name="T32" fmla="*/ 3 w 52"/>
                <a:gd name="T33" fmla="*/ 33 h 33"/>
                <a:gd name="T34" fmla="*/ 4 w 52"/>
                <a:gd name="T35" fmla="*/ 33 h 33"/>
                <a:gd name="T36" fmla="*/ 5 w 52"/>
                <a:gd name="T37" fmla="*/ 33 h 33"/>
                <a:gd name="T38" fmla="*/ 5 w 52"/>
                <a:gd name="T39" fmla="*/ 33 h 33"/>
                <a:gd name="T40" fmla="*/ 6 w 52"/>
                <a:gd name="T41" fmla="*/ 32 h 33"/>
                <a:gd name="T42" fmla="*/ 8 w 52"/>
                <a:gd name="T43" fmla="*/ 20 h 33"/>
                <a:gd name="T44" fmla="*/ 50 w 52"/>
                <a:gd name="T45" fmla="*/ 28 h 33"/>
                <a:gd name="T46" fmla="*/ 50 w 52"/>
                <a:gd name="T47" fmla="*/ 28 h 33"/>
                <a:gd name="T48" fmla="*/ 51 w 52"/>
                <a:gd name="T49" fmla="*/ 28 h 33"/>
                <a:gd name="T50" fmla="*/ 51 w 52"/>
                <a:gd name="T51" fmla="*/ 27 h 33"/>
                <a:gd name="T52" fmla="*/ 52 w 52"/>
                <a:gd name="T53" fmla="*/ 25 h 33"/>
                <a:gd name="T54" fmla="*/ 52 w 52"/>
                <a:gd name="T55" fmla="*/ 24 h 33"/>
                <a:gd name="T56" fmla="*/ 52 w 52"/>
                <a:gd name="T57" fmla="*/ 23 h 33"/>
                <a:gd name="T58" fmla="*/ 52 w 52"/>
                <a:gd name="T5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33">
                  <a:moveTo>
                    <a:pt x="52" y="22"/>
                  </a:moveTo>
                  <a:cubicBezTo>
                    <a:pt x="52" y="22"/>
                    <a:pt x="51" y="22"/>
                    <a:pt x="51" y="2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ubicBezTo>
                    <a:pt x="2" y="33"/>
                    <a:pt x="2" y="33"/>
                    <a:pt x="3" y="33"/>
                  </a:cubicBezTo>
                  <a:cubicBezTo>
                    <a:pt x="3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2"/>
                    <a:pt x="6" y="3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6"/>
                    <a:pt x="52" y="26"/>
                    <a:pt x="52" y="25"/>
                  </a:cubicBezTo>
                  <a:cubicBezTo>
                    <a:pt x="52" y="25"/>
                    <a:pt x="52" y="24"/>
                    <a:pt x="52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2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38"/>
            <p:cNvSpPr/>
            <p:nvPr/>
          </p:nvSpPr>
          <p:spPr bwMode="auto">
            <a:xfrm>
              <a:off x="1752556" y="5153989"/>
              <a:ext cx="1368" cy="273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2 h 4"/>
                <a:gd name="T4" fmla="*/ 2 w 2"/>
                <a:gd name="T5" fmla="*/ 2 h 4"/>
                <a:gd name="T6" fmla="*/ 2 w 2"/>
                <a:gd name="T7" fmla="*/ 2 h 4"/>
                <a:gd name="T8" fmla="*/ 2 w 2"/>
                <a:gd name="T9" fmla="*/ 0 h 4"/>
                <a:gd name="T10" fmla="*/ 0 w 2"/>
                <a:gd name="T11" fmla="*/ 4 h 4"/>
                <a:gd name="T12" fmla="*/ 0 w 2"/>
                <a:gd name="T13" fmla="*/ 4 h 4"/>
                <a:gd name="T14" fmla="*/ 0 w 2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39"/>
            <p:cNvSpPr/>
            <p:nvPr/>
          </p:nvSpPr>
          <p:spPr bwMode="auto">
            <a:xfrm>
              <a:off x="1750505" y="5156724"/>
              <a:ext cx="2051" cy="0"/>
            </a:xfrm>
            <a:custGeom>
              <a:avLst/>
              <a:gdLst>
                <a:gd name="T0" fmla="*/ 0 w 3"/>
                <a:gd name="T1" fmla="*/ 3 w 3"/>
                <a:gd name="T2" fmla="*/ 3 w 3"/>
                <a:gd name="T3" fmla="*/ 0 w 3"/>
                <a:gd name="T4" fmla="*/ 0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40"/>
            <p:cNvSpPr/>
            <p:nvPr/>
          </p:nvSpPr>
          <p:spPr bwMode="auto">
            <a:xfrm>
              <a:off x="1753923" y="5150570"/>
              <a:ext cx="0" cy="1368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41"/>
            <p:cNvSpPr/>
            <p:nvPr/>
          </p:nvSpPr>
          <p:spPr bwMode="auto">
            <a:xfrm>
              <a:off x="1737513" y="5151938"/>
              <a:ext cx="2051" cy="2051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  <a:gd name="T8" fmla="*/ 0 w 3"/>
                <a:gd name="T9" fmla="*/ 0 h 3"/>
                <a:gd name="T10" fmla="*/ 0 w 3"/>
                <a:gd name="T11" fmla="*/ 0 h 3"/>
                <a:gd name="T12" fmla="*/ 0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42"/>
            <p:cNvSpPr/>
            <p:nvPr/>
          </p:nvSpPr>
          <p:spPr bwMode="auto">
            <a:xfrm>
              <a:off x="1684180" y="5134160"/>
              <a:ext cx="16410" cy="11624"/>
            </a:xfrm>
            <a:custGeom>
              <a:avLst/>
              <a:gdLst>
                <a:gd name="T0" fmla="*/ 1 w 10"/>
                <a:gd name="T1" fmla="*/ 3 h 7"/>
                <a:gd name="T2" fmla="*/ 1 w 10"/>
                <a:gd name="T3" fmla="*/ 4 h 7"/>
                <a:gd name="T4" fmla="*/ 2 w 10"/>
                <a:gd name="T5" fmla="*/ 4 h 7"/>
                <a:gd name="T6" fmla="*/ 2 w 10"/>
                <a:gd name="T7" fmla="*/ 5 h 7"/>
                <a:gd name="T8" fmla="*/ 2 w 10"/>
                <a:gd name="T9" fmla="*/ 6 h 7"/>
                <a:gd name="T10" fmla="*/ 3 w 10"/>
                <a:gd name="T11" fmla="*/ 6 h 7"/>
                <a:gd name="T12" fmla="*/ 3 w 10"/>
                <a:gd name="T13" fmla="*/ 6 h 7"/>
                <a:gd name="T14" fmla="*/ 4 w 10"/>
                <a:gd name="T15" fmla="*/ 6 h 7"/>
                <a:gd name="T16" fmla="*/ 4 w 10"/>
                <a:gd name="T17" fmla="*/ 6 h 7"/>
                <a:gd name="T18" fmla="*/ 5 w 10"/>
                <a:gd name="T19" fmla="*/ 6 h 7"/>
                <a:gd name="T20" fmla="*/ 6 w 10"/>
                <a:gd name="T21" fmla="*/ 7 h 7"/>
                <a:gd name="T22" fmla="*/ 6 w 10"/>
                <a:gd name="T23" fmla="*/ 7 h 7"/>
                <a:gd name="T24" fmla="*/ 6 w 10"/>
                <a:gd name="T25" fmla="*/ 7 h 7"/>
                <a:gd name="T26" fmla="*/ 7 w 10"/>
                <a:gd name="T27" fmla="*/ 7 h 7"/>
                <a:gd name="T28" fmla="*/ 7 w 10"/>
                <a:gd name="T29" fmla="*/ 7 h 7"/>
                <a:gd name="T30" fmla="*/ 7 w 10"/>
                <a:gd name="T31" fmla="*/ 7 h 7"/>
                <a:gd name="T32" fmla="*/ 8 w 10"/>
                <a:gd name="T33" fmla="*/ 7 h 7"/>
                <a:gd name="T34" fmla="*/ 8 w 10"/>
                <a:gd name="T35" fmla="*/ 6 h 7"/>
                <a:gd name="T36" fmla="*/ 9 w 10"/>
                <a:gd name="T37" fmla="*/ 6 h 7"/>
                <a:gd name="T38" fmla="*/ 9 w 10"/>
                <a:gd name="T39" fmla="*/ 6 h 7"/>
                <a:gd name="T40" fmla="*/ 9 w 10"/>
                <a:gd name="T41" fmla="*/ 6 h 7"/>
                <a:gd name="T42" fmla="*/ 10 w 10"/>
                <a:gd name="T43" fmla="*/ 5 h 7"/>
                <a:gd name="T44" fmla="*/ 10 w 10"/>
                <a:gd name="T45" fmla="*/ 5 h 7"/>
                <a:gd name="T46" fmla="*/ 10 w 10"/>
                <a:gd name="T47" fmla="*/ 5 h 7"/>
                <a:gd name="T48" fmla="*/ 9 w 10"/>
                <a:gd name="T49" fmla="*/ 3 h 7"/>
                <a:gd name="T50" fmla="*/ 9 w 10"/>
                <a:gd name="T51" fmla="*/ 3 h 7"/>
                <a:gd name="T52" fmla="*/ 9 w 10"/>
                <a:gd name="T53" fmla="*/ 2 h 7"/>
                <a:gd name="T54" fmla="*/ 9 w 10"/>
                <a:gd name="T55" fmla="*/ 2 h 7"/>
                <a:gd name="T56" fmla="*/ 9 w 10"/>
                <a:gd name="T57" fmla="*/ 2 h 7"/>
                <a:gd name="T58" fmla="*/ 8 w 10"/>
                <a:gd name="T59" fmla="*/ 2 h 7"/>
                <a:gd name="T60" fmla="*/ 8 w 10"/>
                <a:gd name="T61" fmla="*/ 1 h 7"/>
                <a:gd name="T62" fmla="*/ 8 w 10"/>
                <a:gd name="T63" fmla="*/ 1 h 7"/>
                <a:gd name="T64" fmla="*/ 8 w 10"/>
                <a:gd name="T65" fmla="*/ 1 h 7"/>
                <a:gd name="T66" fmla="*/ 7 w 10"/>
                <a:gd name="T67" fmla="*/ 0 h 7"/>
                <a:gd name="T68" fmla="*/ 6 w 10"/>
                <a:gd name="T69" fmla="*/ 0 h 7"/>
                <a:gd name="T70" fmla="*/ 5 w 10"/>
                <a:gd name="T71" fmla="*/ 0 h 7"/>
                <a:gd name="T72" fmla="*/ 5 w 10"/>
                <a:gd name="T73" fmla="*/ 0 h 7"/>
                <a:gd name="T74" fmla="*/ 5 w 10"/>
                <a:gd name="T75" fmla="*/ 0 h 7"/>
                <a:gd name="T76" fmla="*/ 4 w 10"/>
                <a:gd name="T77" fmla="*/ 0 h 7"/>
                <a:gd name="T78" fmla="*/ 4 w 10"/>
                <a:gd name="T79" fmla="*/ 0 h 7"/>
                <a:gd name="T80" fmla="*/ 3 w 10"/>
                <a:gd name="T81" fmla="*/ 0 h 7"/>
                <a:gd name="T82" fmla="*/ 2 w 10"/>
                <a:gd name="T83" fmla="*/ 0 h 7"/>
                <a:gd name="T84" fmla="*/ 2 w 10"/>
                <a:gd name="T85" fmla="*/ 0 h 7"/>
                <a:gd name="T86" fmla="*/ 1 w 10"/>
                <a:gd name="T87" fmla="*/ 0 h 7"/>
                <a:gd name="T88" fmla="*/ 1 w 10"/>
                <a:gd name="T89" fmla="*/ 0 h 7"/>
                <a:gd name="T90" fmla="*/ 1 w 10"/>
                <a:gd name="T91" fmla="*/ 0 h 7"/>
                <a:gd name="T92" fmla="*/ 1 w 10"/>
                <a:gd name="T93" fmla="*/ 0 h 7"/>
                <a:gd name="T94" fmla="*/ 1 w 10"/>
                <a:gd name="T95" fmla="*/ 0 h 7"/>
                <a:gd name="T96" fmla="*/ 1 w 10"/>
                <a:gd name="T97" fmla="*/ 1 h 7"/>
                <a:gd name="T98" fmla="*/ 0 w 10"/>
                <a:gd name="T99" fmla="*/ 1 h 7"/>
                <a:gd name="T100" fmla="*/ 0 w 10"/>
                <a:gd name="T101" fmla="*/ 1 h 7"/>
                <a:gd name="T102" fmla="*/ 0 w 10"/>
                <a:gd name="T103" fmla="*/ 2 h 7"/>
                <a:gd name="T104" fmla="*/ 0 w 10"/>
                <a:gd name="T105" fmla="*/ 3 h 7"/>
                <a:gd name="T106" fmla="*/ 0 w 10"/>
                <a:gd name="T10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43"/>
            <p:cNvSpPr/>
            <p:nvPr/>
          </p:nvSpPr>
          <p:spPr bwMode="auto">
            <a:xfrm>
              <a:off x="1693752" y="5153989"/>
              <a:ext cx="25983" cy="61538"/>
            </a:xfrm>
            <a:custGeom>
              <a:avLst/>
              <a:gdLst>
                <a:gd name="T0" fmla="*/ 3 w 16"/>
                <a:gd name="T1" fmla="*/ 0 h 38"/>
                <a:gd name="T2" fmla="*/ 1 w 16"/>
                <a:gd name="T3" fmla="*/ 1 h 38"/>
                <a:gd name="T4" fmla="*/ 1 w 16"/>
                <a:gd name="T5" fmla="*/ 1 h 38"/>
                <a:gd name="T6" fmla="*/ 1 w 16"/>
                <a:gd name="T7" fmla="*/ 2 h 38"/>
                <a:gd name="T8" fmla="*/ 1 w 16"/>
                <a:gd name="T9" fmla="*/ 2 h 38"/>
                <a:gd name="T10" fmla="*/ 0 w 16"/>
                <a:gd name="T11" fmla="*/ 3 h 38"/>
                <a:gd name="T12" fmla="*/ 0 w 16"/>
                <a:gd name="T13" fmla="*/ 4 h 38"/>
                <a:gd name="T14" fmla="*/ 0 w 16"/>
                <a:gd name="T15" fmla="*/ 5 h 38"/>
                <a:gd name="T16" fmla="*/ 0 w 16"/>
                <a:gd name="T17" fmla="*/ 6 h 38"/>
                <a:gd name="T18" fmla="*/ 0 w 16"/>
                <a:gd name="T19" fmla="*/ 7 h 38"/>
                <a:gd name="T20" fmla="*/ 0 w 16"/>
                <a:gd name="T21" fmla="*/ 9 h 38"/>
                <a:gd name="T22" fmla="*/ 0 w 16"/>
                <a:gd name="T23" fmla="*/ 12 h 38"/>
                <a:gd name="T24" fmla="*/ 0 w 16"/>
                <a:gd name="T25" fmla="*/ 12 h 38"/>
                <a:gd name="T26" fmla="*/ 0 w 16"/>
                <a:gd name="T27" fmla="*/ 14 h 38"/>
                <a:gd name="T28" fmla="*/ 3 w 16"/>
                <a:gd name="T29" fmla="*/ 23 h 38"/>
                <a:gd name="T30" fmla="*/ 4 w 16"/>
                <a:gd name="T31" fmla="*/ 25 h 38"/>
                <a:gd name="T32" fmla="*/ 6 w 16"/>
                <a:gd name="T33" fmla="*/ 31 h 38"/>
                <a:gd name="T34" fmla="*/ 8 w 16"/>
                <a:gd name="T35" fmla="*/ 34 h 38"/>
                <a:gd name="T36" fmla="*/ 9 w 16"/>
                <a:gd name="T37" fmla="*/ 36 h 38"/>
                <a:gd name="T38" fmla="*/ 10 w 16"/>
                <a:gd name="T39" fmla="*/ 37 h 38"/>
                <a:gd name="T40" fmla="*/ 10 w 16"/>
                <a:gd name="T41" fmla="*/ 37 h 38"/>
                <a:gd name="T42" fmla="*/ 11 w 16"/>
                <a:gd name="T43" fmla="*/ 38 h 38"/>
                <a:gd name="T44" fmla="*/ 11 w 16"/>
                <a:gd name="T45" fmla="*/ 38 h 38"/>
                <a:gd name="T46" fmla="*/ 11 w 16"/>
                <a:gd name="T47" fmla="*/ 38 h 38"/>
                <a:gd name="T48" fmla="*/ 12 w 16"/>
                <a:gd name="T49" fmla="*/ 38 h 38"/>
                <a:gd name="T50" fmla="*/ 12 w 16"/>
                <a:gd name="T51" fmla="*/ 38 h 38"/>
                <a:gd name="T52" fmla="*/ 13 w 16"/>
                <a:gd name="T53" fmla="*/ 38 h 38"/>
                <a:gd name="T54" fmla="*/ 14 w 16"/>
                <a:gd name="T55" fmla="*/ 38 h 38"/>
                <a:gd name="T56" fmla="*/ 16 w 16"/>
                <a:gd name="T57" fmla="*/ 36 h 38"/>
                <a:gd name="T58" fmla="*/ 16 w 16"/>
                <a:gd name="T59" fmla="*/ 35 h 38"/>
                <a:gd name="T60" fmla="*/ 16 w 16"/>
                <a:gd name="T61" fmla="*/ 29 h 38"/>
                <a:gd name="T62" fmla="*/ 16 w 16"/>
                <a:gd name="T63" fmla="*/ 28 h 38"/>
                <a:gd name="T64" fmla="*/ 15 w 16"/>
                <a:gd name="T65" fmla="*/ 27 h 38"/>
                <a:gd name="T66" fmla="*/ 14 w 16"/>
                <a:gd name="T67" fmla="*/ 26 h 38"/>
                <a:gd name="T68" fmla="*/ 14 w 16"/>
                <a:gd name="T69" fmla="*/ 26 h 38"/>
                <a:gd name="T70" fmla="*/ 13 w 16"/>
                <a:gd name="T71" fmla="*/ 27 h 38"/>
                <a:gd name="T72" fmla="*/ 11 w 16"/>
                <a:gd name="T73" fmla="*/ 26 h 38"/>
                <a:gd name="T74" fmla="*/ 10 w 16"/>
                <a:gd name="T75" fmla="*/ 26 h 38"/>
                <a:gd name="T76" fmla="*/ 10 w 16"/>
                <a:gd name="T77" fmla="*/ 25 h 38"/>
                <a:gd name="T78" fmla="*/ 9 w 16"/>
                <a:gd name="T79" fmla="*/ 23 h 38"/>
                <a:gd name="T80" fmla="*/ 8 w 16"/>
                <a:gd name="T81" fmla="*/ 19 h 38"/>
                <a:gd name="T82" fmla="*/ 7 w 16"/>
                <a:gd name="T83" fmla="*/ 16 h 38"/>
                <a:gd name="T84" fmla="*/ 5 w 16"/>
                <a:gd name="T85" fmla="*/ 7 h 38"/>
                <a:gd name="T86" fmla="*/ 6 w 16"/>
                <a:gd name="T87" fmla="*/ 6 h 38"/>
                <a:gd name="T88" fmla="*/ 6 w 16"/>
                <a:gd name="T89" fmla="*/ 5 h 38"/>
                <a:gd name="T90" fmla="*/ 6 w 16"/>
                <a:gd name="T91" fmla="*/ 4 h 38"/>
                <a:gd name="T92" fmla="*/ 6 w 16"/>
                <a:gd name="T93" fmla="*/ 4 h 38"/>
                <a:gd name="T94" fmla="*/ 5 w 16"/>
                <a:gd name="T95" fmla="*/ 2 h 38"/>
                <a:gd name="T96" fmla="*/ 4 w 16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" h="3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8"/>
                    <a:pt x="2" y="20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16" y="36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44"/>
            <p:cNvSpPr>
              <a:spLocks noEditPoints="1"/>
            </p:cNvSpPr>
            <p:nvPr/>
          </p:nvSpPr>
          <p:spPr bwMode="auto">
            <a:xfrm>
              <a:off x="1708795" y="5104758"/>
              <a:ext cx="74530" cy="102564"/>
            </a:xfrm>
            <a:custGeom>
              <a:avLst/>
              <a:gdLst>
                <a:gd name="T0" fmla="*/ 2 w 46"/>
                <a:gd name="T1" fmla="*/ 24 h 63"/>
                <a:gd name="T2" fmla="*/ 2 w 46"/>
                <a:gd name="T3" fmla="*/ 25 h 63"/>
                <a:gd name="T4" fmla="*/ 4 w 46"/>
                <a:gd name="T5" fmla="*/ 25 h 63"/>
                <a:gd name="T6" fmla="*/ 10 w 46"/>
                <a:gd name="T7" fmla="*/ 22 h 63"/>
                <a:gd name="T8" fmla="*/ 11 w 46"/>
                <a:gd name="T9" fmla="*/ 35 h 63"/>
                <a:gd name="T10" fmla="*/ 9 w 46"/>
                <a:gd name="T11" fmla="*/ 46 h 63"/>
                <a:gd name="T12" fmla="*/ 5 w 46"/>
                <a:gd name="T13" fmla="*/ 50 h 63"/>
                <a:gd name="T14" fmla="*/ 7 w 46"/>
                <a:gd name="T15" fmla="*/ 53 h 63"/>
                <a:gd name="T16" fmla="*/ 9 w 46"/>
                <a:gd name="T17" fmla="*/ 52 h 63"/>
                <a:gd name="T18" fmla="*/ 15 w 46"/>
                <a:gd name="T19" fmla="*/ 59 h 63"/>
                <a:gd name="T20" fmla="*/ 17 w 46"/>
                <a:gd name="T21" fmla="*/ 61 h 63"/>
                <a:gd name="T22" fmla="*/ 20 w 46"/>
                <a:gd name="T23" fmla="*/ 62 h 63"/>
                <a:gd name="T24" fmla="*/ 31 w 46"/>
                <a:gd name="T25" fmla="*/ 63 h 63"/>
                <a:gd name="T26" fmla="*/ 34 w 46"/>
                <a:gd name="T27" fmla="*/ 62 h 63"/>
                <a:gd name="T28" fmla="*/ 38 w 46"/>
                <a:gd name="T29" fmla="*/ 49 h 63"/>
                <a:gd name="T30" fmla="*/ 38 w 46"/>
                <a:gd name="T31" fmla="*/ 47 h 63"/>
                <a:gd name="T32" fmla="*/ 41 w 46"/>
                <a:gd name="T33" fmla="*/ 31 h 63"/>
                <a:gd name="T34" fmla="*/ 45 w 46"/>
                <a:gd name="T35" fmla="*/ 26 h 63"/>
                <a:gd name="T36" fmla="*/ 44 w 46"/>
                <a:gd name="T37" fmla="*/ 25 h 63"/>
                <a:gd name="T38" fmla="*/ 40 w 46"/>
                <a:gd name="T39" fmla="*/ 25 h 63"/>
                <a:gd name="T40" fmla="*/ 30 w 46"/>
                <a:gd name="T41" fmla="*/ 20 h 63"/>
                <a:gd name="T42" fmla="*/ 27 w 46"/>
                <a:gd name="T43" fmla="*/ 19 h 63"/>
                <a:gd name="T44" fmla="*/ 26 w 46"/>
                <a:gd name="T45" fmla="*/ 18 h 63"/>
                <a:gd name="T46" fmla="*/ 24 w 46"/>
                <a:gd name="T47" fmla="*/ 17 h 63"/>
                <a:gd name="T48" fmla="*/ 23 w 46"/>
                <a:gd name="T49" fmla="*/ 18 h 63"/>
                <a:gd name="T50" fmla="*/ 22 w 46"/>
                <a:gd name="T51" fmla="*/ 10 h 63"/>
                <a:gd name="T52" fmla="*/ 21 w 46"/>
                <a:gd name="T53" fmla="*/ 6 h 63"/>
                <a:gd name="T54" fmla="*/ 20 w 46"/>
                <a:gd name="T55" fmla="*/ 5 h 63"/>
                <a:gd name="T56" fmla="*/ 18 w 46"/>
                <a:gd name="T57" fmla="*/ 5 h 63"/>
                <a:gd name="T58" fmla="*/ 16 w 46"/>
                <a:gd name="T59" fmla="*/ 6 h 63"/>
                <a:gd name="T60" fmla="*/ 7 w 46"/>
                <a:gd name="T61" fmla="*/ 16 h 63"/>
                <a:gd name="T62" fmla="*/ 6 w 46"/>
                <a:gd name="T63" fmla="*/ 0 h 63"/>
                <a:gd name="T64" fmla="*/ 3 w 46"/>
                <a:gd name="T65" fmla="*/ 0 h 63"/>
                <a:gd name="T66" fmla="*/ 0 w 46"/>
                <a:gd name="T67" fmla="*/ 18 h 63"/>
                <a:gd name="T68" fmla="*/ 30 w 46"/>
                <a:gd name="T69" fmla="*/ 39 h 63"/>
                <a:gd name="T70" fmla="*/ 31 w 46"/>
                <a:gd name="T71" fmla="*/ 45 h 63"/>
                <a:gd name="T72" fmla="*/ 32 w 46"/>
                <a:gd name="T73" fmla="*/ 47 h 63"/>
                <a:gd name="T74" fmla="*/ 31 w 46"/>
                <a:gd name="T75" fmla="*/ 49 h 63"/>
                <a:gd name="T76" fmla="*/ 31 w 46"/>
                <a:gd name="T77" fmla="*/ 51 h 63"/>
                <a:gd name="T78" fmla="*/ 29 w 46"/>
                <a:gd name="T79" fmla="*/ 53 h 63"/>
                <a:gd name="T80" fmla="*/ 22 w 46"/>
                <a:gd name="T81" fmla="*/ 55 h 63"/>
                <a:gd name="T82" fmla="*/ 18 w 46"/>
                <a:gd name="T83" fmla="*/ 44 h 63"/>
                <a:gd name="T84" fmla="*/ 21 w 46"/>
                <a:gd name="T85" fmla="*/ 43 h 63"/>
                <a:gd name="T86" fmla="*/ 24 w 46"/>
                <a:gd name="T87" fmla="*/ 48 h 63"/>
                <a:gd name="T88" fmla="*/ 26 w 46"/>
                <a:gd name="T89" fmla="*/ 49 h 63"/>
                <a:gd name="T90" fmla="*/ 28 w 46"/>
                <a:gd name="T91" fmla="*/ 48 h 63"/>
                <a:gd name="T92" fmla="*/ 28 w 46"/>
                <a:gd name="T93" fmla="*/ 46 h 63"/>
                <a:gd name="T94" fmla="*/ 24 w 46"/>
                <a:gd name="T95" fmla="*/ 39 h 63"/>
                <a:gd name="T96" fmla="*/ 26 w 46"/>
                <a:gd name="T97" fmla="*/ 37 h 63"/>
                <a:gd name="T98" fmla="*/ 28 w 46"/>
                <a:gd name="T99" fmla="*/ 37 h 63"/>
                <a:gd name="T100" fmla="*/ 21 w 46"/>
                <a:gd name="T101" fmla="*/ 26 h 63"/>
                <a:gd name="T102" fmla="*/ 26 w 46"/>
                <a:gd name="T103" fmla="*/ 24 h 63"/>
                <a:gd name="T104" fmla="*/ 28 w 46"/>
                <a:gd name="T105" fmla="*/ 29 h 63"/>
                <a:gd name="T106" fmla="*/ 26 w 46"/>
                <a:gd name="T107" fmla="*/ 33 h 63"/>
                <a:gd name="T108" fmla="*/ 19 w 46"/>
                <a:gd name="T109" fmla="*/ 30 h 63"/>
                <a:gd name="T110" fmla="*/ 16 w 46"/>
                <a:gd name="T111" fmla="*/ 35 h 63"/>
                <a:gd name="T112" fmla="*/ 18 w 46"/>
                <a:gd name="T113" fmla="*/ 34 h 63"/>
                <a:gd name="T114" fmla="*/ 20 w 46"/>
                <a:gd name="T115" fmla="*/ 37 h 63"/>
                <a:gd name="T116" fmla="*/ 16 w 46"/>
                <a:gd name="T117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63">
                  <a:moveTo>
                    <a:pt x="0" y="21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8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9"/>
                    <a:pt x="6" y="49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5" y="59"/>
                    <a:pt x="15" y="60"/>
                    <a:pt x="15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3" y="62"/>
                    <a:pt x="24" y="61"/>
                    <a:pt x="24" y="61"/>
                  </a:cubicBezTo>
                  <a:cubicBezTo>
                    <a:pt x="25" y="61"/>
                    <a:pt x="25" y="61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3"/>
                    <a:pt x="32" y="63"/>
                    <a:pt x="32" y="63"/>
                  </a:cubicBezTo>
                  <a:cubicBezTo>
                    <a:pt x="32" y="63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0"/>
                    <a:pt x="36" y="58"/>
                    <a:pt x="36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8" y="52"/>
                    <a:pt x="38" y="51"/>
                    <a:pt x="38" y="50"/>
                  </a:cubicBezTo>
                  <a:cubicBezTo>
                    <a:pt x="38" y="50"/>
                    <a:pt x="38" y="50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5" y="45"/>
                  </a:cubicBezTo>
                  <a:cubicBezTo>
                    <a:pt x="35" y="44"/>
                    <a:pt x="34" y="42"/>
                    <a:pt x="34" y="41"/>
                  </a:cubicBezTo>
                  <a:cubicBezTo>
                    <a:pt x="34" y="40"/>
                    <a:pt x="34" y="38"/>
                    <a:pt x="34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3"/>
                    <a:pt x="39" y="32"/>
                    <a:pt x="41" y="31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1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4"/>
                    <a:pt x="31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3"/>
                    <a:pt x="7" y="3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9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30" y="42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5" y="54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2"/>
                    <a:pt x="19" y="51"/>
                    <a:pt x="18" y="49"/>
                  </a:cubicBezTo>
                  <a:cubicBezTo>
                    <a:pt x="18" y="48"/>
                    <a:pt x="18" y="46"/>
                    <a:pt x="17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4"/>
                    <a:pt x="22" y="44"/>
                    <a:pt x="22" y="45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4"/>
                    <a:pt x="24" y="43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9" y="37"/>
                  </a:cubicBezTo>
                  <a:close/>
                  <a:moveTo>
                    <a:pt x="18" y="29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5"/>
                    <a:pt x="22" y="25"/>
                  </a:cubicBezTo>
                  <a:cubicBezTo>
                    <a:pt x="22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lose/>
                  <a:moveTo>
                    <a:pt x="16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45"/>
            <p:cNvSpPr/>
            <p:nvPr/>
          </p:nvSpPr>
          <p:spPr bwMode="auto">
            <a:xfrm>
              <a:off x="1870847" y="5106810"/>
              <a:ext cx="79316" cy="116923"/>
            </a:xfrm>
            <a:custGeom>
              <a:avLst/>
              <a:gdLst>
                <a:gd name="T0" fmla="*/ 4 w 49"/>
                <a:gd name="T1" fmla="*/ 58 h 72"/>
                <a:gd name="T2" fmla="*/ 9 w 49"/>
                <a:gd name="T3" fmla="*/ 57 h 72"/>
                <a:gd name="T4" fmla="*/ 11 w 49"/>
                <a:gd name="T5" fmla="*/ 56 h 72"/>
                <a:gd name="T6" fmla="*/ 12 w 49"/>
                <a:gd name="T7" fmla="*/ 55 h 72"/>
                <a:gd name="T8" fmla="*/ 17 w 49"/>
                <a:gd name="T9" fmla="*/ 51 h 72"/>
                <a:gd name="T10" fmla="*/ 23 w 49"/>
                <a:gd name="T11" fmla="*/ 44 h 72"/>
                <a:gd name="T12" fmla="*/ 26 w 49"/>
                <a:gd name="T13" fmla="*/ 43 h 72"/>
                <a:gd name="T14" fmla="*/ 29 w 49"/>
                <a:gd name="T15" fmla="*/ 49 h 72"/>
                <a:gd name="T16" fmla="*/ 32 w 49"/>
                <a:gd name="T17" fmla="*/ 61 h 72"/>
                <a:gd name="T18" fmla="*/ 34 w 49"/>
                <a:gd name="T19" fmla="*/ 65 h 72"/>
                <a:gd name="T20" fmla="*/ 36 w 49"/>
                <a:gd name="T21" fmla="*/ 67 h 72"/>
                <a:gd name="T22" fmla="*/ 41 w 49"/>
                <a:gd name="T23" fmla="*/ 71 h 72"/>
                <a:gd name="T24" fmla="*/ 46 w 49"/>
                <a:gd name="T25" fmla="*/ 72 h 72"/>
                <a:gd name="T26" fmla="*/ 47 w 49"/>
                <a:gd name="T27" fmla="*/ 72 h 72"/>
                <a:gd name="T28" fmla="*/ 47 w 49"/>
                <a:gd name="T29" fmla="*/ 67 h 72"/>
                <a:gd name="T30" fmla="*/ 38 w 49"/>
                <a:gd name="T31" fmla="*/ 56 h 72"/>
                <a:gd name="T32" fmla="*/ 37 w 49"/>
                <a:gd name="T33" fmla="*/ 54 h 72"/>
                <a:gd name="T34" fmla="*/ 36 w 49"/>
                <a:gd name="T35" fmla="*/ 49 h 72"/>
                <a:gd name="T36" fmla="*/ 34 w 49"/>
                <a:gd name="T37" fmla="*/ 46 h 72"/>
                <a:gd name="T38" fmla="*/ 32 w 49"/>
                <a:gd name="T39" fmla="*/ 38 h 72"/>
                <a:gd name="T40" fmla="*/ 34 w 49"/>
                <a:gd name="T41" fmla="*/ 32 h 72"/>
                <a:gd name="T42" fmla="*/ 39 w 49"/>
                <a:gd name="T43" fmla="*/ 32 h 72"/>
                <a:gd name="T44" fmla="*/ 43 w 49"/>
                <a:gd name="T45" fmla="*/ 32 h 72"/>
                <a:gd name="T46" fmla="*/ 46 w 49"/>
                <a:gd name="T47" fmla="*/ 31 h 72"/>
                <a:gd name="T48" fmla="*/ 49 w 49"/>
                <a:gd name="T49" fmla="*/ 29 h 72"/>
                <a:gd name="T50" fmla="*/ 48 w 49"/>
                <a:gd name="T51" fmla="*/ 27 h 72"/>
                <a:gd name="T52" fmla="*/ 47 w 49"/>
                <a:gd name="T53" fmla="*/ 25 h 72"/>
                <a:gd name="T54" fmla="*/ 45 w 49"/>
                <a:gd name="T55" fmla="*/ 24 h 72"/>
                <a:gd name="T56" fmla="*/ 42 w 49"/>
                <a:gd name="T57" fmla="*/ 24 h 72"/>
                <a:gd name="T58" fmla="*/ 39 w 49"/>
                <a:gd name="T59" fmla="*/ 22 h 72"/>
                <a:gd name="T60" fmla="*/ 42 w 49"/>
                <a:gd name="T61" fmla="*/ 15 h 72"/>
                <a:gd name="T62" fmla="*/ 45 w 49"/>
                <a:gd name="T63" fmla="*/ 5 h 72"/>
                <a:gd name="T64" fmla="*/ 44 w 49"/>
                <a:gd name="T65" fmla="*/ 4 h 72"/>
                <a:gd name="T66" fmla="*/ 41 w 49"/>
                <a:gd name="T67" fmla="*/ 0 h 72"/>
                <a:gd name="T68" fmla="*/ 39 w 49"/>
                <a:gd name="T69" fmla="*/ 0 h 72"/>
                <a:gd name="T70" fmla="*/ 38 w 49"/>
                <a:gd name="T71" fmla="*/ 1 h 72"/>
                <a:gd name="T72" fmla="*/ 37 w 49"/>
                <a:gd name="T73" fmla="*/ 4 h 72"/>
                <a:gd name="T74" fmla="*/ 37 w 49"/>
                <a:gd name="T75" fmla="*/ 6 h 72"/>
                <a:gd name="T76" fmla="*/ 38 w 49"/>
                <a:gd name="T77" fmla="*/ 10 h 72"/>
                <a:gd name="T78" fmla="*/ 33 w 49"/>
                <a:gd name="T79" fmla="*/ 23 h 72"/>
                <a:gd name="T80" fmla="*/ 25 w 49"/>
                <a:gd name="T81" fmla="*/ 24 h 72"/>
                <a:gd name="T82" fmla="*/ 21 w 49"/>
                <a:gd name="T83" fmla="*/ 24 h 72"/>
                <a:gd name="T84" fmla="*/ 17 w 49"/>
                <a:gd name="T85" fmla="*/ 24 h 72"/>
                <a:gd name="T86" fmla="*/ 14 w 49"/>
                <a:gd name="T87" fmla="*/ 24 h 72"/>
                <a:gd name="T88" fmla="*/ 12 w 49"/>
                <a:gd name="T89" fmla="*/ 25 h 72"/>
                <a:gd name="T90" fmla="*/ 11 w 49"/>
                <a:gd name="T91" fmla="*/ 26 h 72"/>
                <a:gd name="T92" fmla="*/ 11 w 49"/>
                <a:gd name="T93" fmla="*/ 29 h 72"/>
                <a:gd name="T94" fmla="*/ 11 w 49"/>
                <a:gd name="T95" fmla="*/ 31 h 72"/>
                <a:gd name="T96" fmla="*/ 14 w 49"/>
                <a:gd name="T97" fmla="*/ 32 h 72"/>
                <a:gd name="T98" fmla="*/ 17 w 49"/>
                <a:gd name="T99" fmla="*/ 32 h 72"/>
                <a:gd name="T100" fmla="*/ 20 w 49"/>
                <a:gd name="T101" fmla="*/ 32 h 72"/>
                <a:gd name="T102" fmla="*/ 25 w 49"/>
                <a:gd name="T103" fmla="*/ 32 h 72"/>
                <a:gd name="T104" fmla="*/ 26 w 49"/>
                <a:gd name="T105" fmla="*/ 35 h 72"/>
                <a:gd name="T106" fmla="*/ 20 w 49"/>
                <a:gd name="T107" fmla="*/ 42 h 72"/>
                <a:gd name="T108" fmla="*/ 18 w 49"/>
                <a:gd name="T109" fmla="*/ 43 h 72"/>
                <a:gd name="T110" fmla="*/ 11 w 49"/>
                <a:gd name="T111" fmla="*/ 50 h 72"/>
                <a:gd name="T112" fmla="*/ 9 w 49"/>
                <a:gd name="T113" fmla="*/ 51 h 72"/>
                <a:gd name="T114" fmla="*/ 3 w 49"/>
                <a:gd name="T115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" h="72">
                  <a:moveTo>
                    <a:pt x="1" y="57"/>
                  </a:move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6" y="58"/>
                    <a:pt x="7" y="58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8"/>
                    <a:pt x="21" y="47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7"/>
                    <a:pt x="29" y="4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1" y="55"/>
                    <a:pt x="31" y="57"/>
                    <a:pt x="31" y="58"/>
                  </a:cubicBezTo>
                  <a:cubicBezTo>
                    <a:pt x="31" y="58"/>
                    <a:pt x="31" y="58"/>
                    <a:pt x="31" y="59"/>
                  </a:cubicBezTo>
                  <a:cubicBezTo>
                    <a:pt x="31" y="59"/>
                    <a:pt x="31" y="59"/>
                    <a:pt x="32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7" y="67"/>
                    <a:pt x="37" y="67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9"/>
                  </a:cubicBezTo>
                  <a:cubicBezTo>
                    <a:pt x="38" y="69"/>
                    <a:pt x="39" y="69"/>
                    <a:pt x="39" y="69"/>
                  </a:cubicBezTo>
                  <a:cubicBezTo>
                    <a:pt x="39" y="69"/>
                    <a:pt x="39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9" y="70"/>
                    <a:pt x="49" y="70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6"/>
                    <a:pt x="46" y="66"/>
                    <a:pt x="45" y="66"/>
                  </a:cubicBezTo>
                  <a:cubicBezTo>
                    <a:pt x="45" y="66"/>
                    <a:pt x="45" y="65"/>
                    <a:pt x="45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3" y="64"/>
                    <a:pt x="43" y="63"/>
                    <a:pt x="43" y="63"/>
                  </a:cubicBezTo>
                  <a:cubicBezTo>
                    <a:pt x="43" y="63"/>
                    <a:pt x="42" y="62"/>
                    <a:pt x="42" y="62"/>
                  </a:cubicBezTo>
                  <a:cubicBezTo>
                    <a:pt x="42" y="62"/>
                    <a:pt x="41" y="61"/>
                    <a:pt x="41" y="61"/>
                  </a:cubicBezTo>
                  <a:cubicBezTo>
                    <a:pt x="41" y="60"/>
                    <a:pt x="40" y="60"/>
                    <a:pt x="40" y="59"/>
                  </a:cubicBezTo>
                  <a:cubicBezTo>
                    <a:pt x="39" y="58"/>
                    <a:pt x="39" y="58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7" y="54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51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3"/>
                    <a:pt x="33" y="42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2"/>
                    <a:pt x="38" y="32"/>
                    <a:pt x="38" y="32"/>
                  </a:cubicBezTo>
                  <a:cubicBezTo>
                    <a:pt x="38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5" y="32"/>
                    <a:pt x="45" y="32"/>
                  </a:cubicBezTo>
                  <a:cubicBezTo>
                    <a:pt x="46" y="32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41" y="19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3" y="11"/>
                    <a:pt x="44" y="10"/>
                  </a:cubicBezTo>
                  <a:cubicBezTo>
                    <a:pt x="44" y="9"/>
                    <a:pt x="44" y="9"/>
                    <a:pt x="44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3" y="2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3"/>
                    <a:pt x="37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5"/>
                    <a:pt x="36" y="15"/>
                    <a:pt x="36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8"/>
                    <a:pt x="35" y="18"/>
                    <a:pt x="34" y="19"/>
                  </a:cubicBezTo>
                  <a:cubicBezTo>
                    <a:pt x="34" y="20"/>
                    <a:pt x="34" y="20"/>
                    <a:pt x="34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8"/>
                    <a:pt x="23" y="38"/>
                    <a:pt x="23" y="39"/>
                  </a:cubicBezTo>
                  <a:cubicBezTo>
                    <a:pt x="22" y="39"/>
                    <a:pt x="21" y="40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5" y="46"/>
                    <a:pt x="15" y="46"/>
                  </a:cubicBezTo>
                  <a:cubicBezTo>
                    <a:pt x="15" y="47"/>
                    <a:pt x="14" y="47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2" y="49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46"/>
            <p:cNvSpPr/>
            <p:nvPr/>
          </p:nvSpPr>
          <p:spPr bwMode="auto">
            <a:xfrm>
              <a:off x="2047940" y="5214160"/>
              <a:ext cx="75898" cy="56752"/>
            </a:xfrm>
            <a:custGeom>
              <a:avLst/>
              <a:gdLst>
                <a:gd name="T0" fmla="*/ 1 w 47"/>
                <a:gd name="T1" fmla="*/ 9 h 35"/>
                <a:gd name="T2" fmla="*/ 2 w 47"/>
                <a:gd name="T3" fmla="*/ 10 h 35"/>
                <a:gd name="T4" fmla="*/ 3 w 47"/>
                <a:gd name="T5" fmla="*/ 10 h 35"/>
                <a:gd name="T6" fmla="*/ 4 w 47"/>
                <a:gd name="T7" fmla="*/ 10 h 35"/>
                <a:gd name="T8" fmla="*/ 8 w 47"/>
                <a:gd name="T9" fmla="*/ 8 h 35"/>
                <a:gd name="T10" fmla="*/ 12 w 47"/>
                <a:gd name="T11" fmla="*/ 8 h 35"/>
                <a:gd name="T12" fmla="*/ 16 w 47"/>
                <a:gd name="T13" fmla="*/ 10 h 35"/>
                <a:gd name="T14" fmla="*/ 19 w 47"/>
                <a:gd name="T15" fmla="*/ 13 h 35"/>
                <a:gd name="T16" fmla="*/ 22 w 47"/>
                <a:gd name="T17" fmla="*/ 14 h 35"/>
                <a:gd name="T18" fmla="*/ 22 w 47"/>
                <a:gd name="T19" fmla="*/ 14 h 35"/>
                <a:gd name="T20" fmla="*/ 24 w 47"/>
                <a:gd name="T21" fmla="*/ 15 h 35"/>
                <a:gd name="T22" fmla="*/ 24 w 47"/>
                <a:gd name="T23" fmla="*/ 15 h 35"/>
                <a:gd name="T24" fmla="*/ 25 w 47"/>
                <a:gd name="T25" fmla="*/ 15 h 35"/>
                <a:gd name="T26" fmla="*/ 27 w 47"/>
                <a:gd name="T27" fmla="*/ 16 h 35"/>
                <a:gd name="T28" fmla="*/ 28 w 47"/>
                <a:gd name="T29" fmla="*/ 17 h 35"/>
                <a:gd name="T30" fmla="*/ 31 w 47"/>
                <a:gd name="T31" fmla="*/ 18 h 35"/>
                <a:gd name="T32" fmla="*/ 34 w 47"/>
                <a:gd name="T33" fmla="*/ 20 h 35"/>
                <a:gd name="T34" fmla="*/ 36 w 47"/>
                <a:gd name="T35" fmla="*/ 22 h 35"/>
                <a:gd name="T36" fmla="*/ 39 w 47"/>
                <a:gd name="T37" fmla="*/ 24 h 35"/>
                <a:gd name="T38" fmla="*/ 41 w 47"/>
                <a:gd name="T39" fmla="*/ 26 h 35"/>
                <a:gd name="T40" fmla="*/ 40 w 47"/>
                <a:gd name="T41" fmla="*/ 28 h 35"/>
                <a:gd name="T42" fmla="*/ 37 w 47"/>
                <a:gd name="T43" fmla="*/ 30 h 35"/>
                <a:gd name="T44" fmla="*/ 42 w 47"/>
                <a:gd name="T45" fmla="*/ 34 h 35"/>
                <a:gd name="T46" fmla="*/ 43 w 47"/>
                <a:gd name="T47" fmla="*/ 35 h 35"/>
                <a:gd name="T48" fmla="*/ 45 w 47"/>
                <a:gd name="T49" fmla="*/ 34 h 35"/>
                <a:gd name="T50" fmla="*/ 46 w 47"/>
                <a:gd name="T51" fmla="*/ 33 h 35"/>
                <a:gd name="T52" fmla="*/ 47 w 47"/>
                <a:gd name="T53" fmla="*/ 32 h 35"/>
                <a:gd name="T54" fmla="*/ 47 w 47"/>
                <a:gd name="T55" fmla="*/ 30 h 35"/>
                <a:gd name="T56" fmla="*/ 47 w 47"/>
                <a:gd name="T57" fmla="*/ 29 h 35"/>
                <a:gd name="T58" fmla="*/ 47 w 47"/>
                <a:gd name="T59" fmla="*/ 28 h 35"/>
                <a:gd name="T60" fmla="*/ 46 w 47"/>
                <a:gd name="T61" fmla="*/ 26 h 35"/>
                <a:gd name="T62" fmla="*/ 43 w 47"/>
                <a:gd name="T63" fmla="*/ 22 h 35"/>
                <a:gd name="T64" fmla="*/ 40 w 47"/>
                <a:gd name="T65" fmla="*/ 19 h 35"/>
                <a:gd name="T66" fmla="*/ 39 w 47"/>
                <a:gd name="T67" fmla="*/ 17 h 35"/>
                <a:gd name="T68" fmla="*/ 34 w 47"/>
                <a:gd name="T69" fmla="*/ 15 h 35"/>
                <a:gd name="T70" fmla="*/ 33 w 47"/>
                <a:gd name="T71" fmla="*/ 13 h 35"/>
                <a:gd name="T72" fmla="*/ 32 w 47"/>
                <a:gd name="T73" fmla="*/ 13 h 35"/>
                <a:gd name="T74" fmla="*/ 31 w 47"/>
                <a:gd name="T75" fmla="*/ 13 h 35"/>
                <a:gd name="T76" fmla="*/ 29 w 47"/>
                <a:gd name="T77" fmla="*/ 12 h 35"/>
                <a:gd name="T78" fmla="*/ 27 w 47"/>
                <a:gd name="T79" fmla="*/ 11 h 35"/>
                <a:gd name="T80" fmla="*/ 26 w 47"/>
                <a:gd name="T81" fmla="*/ 11 h 35"/>
                <a:gd name="T82" fmla="*/ 25 w 47"/>
                <a:gd name="T83" fmla="*/ 10 h 35"/>
                <a:gd name="T84" fmla="*/ 22 w 47"/>
                <a:gd name="T85" fmla="*/ 8 h 35"/>
                <a:gd name="T86" fmla="*/ 19 w 47"/>
                <a:gd name="T87" fmla="*/ 8 h 35"/>
                <a:gd name="T88" fmla="*/ 17 w 47"/>
                <a:gd name="T89" fmla="*/ 6 h 35"/>
                <a:gd name="T90" fmla="*/ 17 w 47"/>
                <a:gd name="T91" fmla="*/ 4 h 35"/>
                <a:gd name="T92" fmla="*/ 18 w 47"/>
                <a:gd name="T93" fmla="*/ 3 h 35"/>
                <a:gd name="T94" fmla="*/ 18 w 47"/>
                <a:gd name="T95" fmla="*/ 2 h 35"/>
                <a:gd name="T96" fmla="*/ 17 w 47"/>
                <a:gd name="T97" fmla="*/ 1 h 35"/>
                <a:gd name="T98" fmla="*/ 15 w 47"/>
                <a:gd name="T99" fmla="*/ 0 h 35"/>
                <a:gd name="T100" fmla="*/ 12 w 47"/>
                <a:gd name="T101" fmla="*/ 1 h 35"/>
                <a:gd name="T102" fmla="*/ 10 w 47"/>
                <a:gd name="T103" fmla="*/ 2 h 35"/>
                <a:gd name="T104" fmla="*/ 8 w 47"/>
                <a:gd name="T105" fmla="*/ 2 h 35"/>
                <a:gd name="T106" fmla="*/ 8 w 47"/>
                <a:gd name="T107" fmla="*/ 2 h 35"/>
                <a:gd name="T108" fmla="*/ 4 w 47"/>
                <a:gd name="T109" fmla="*/ 3 h 35"/>
                <a:gd name="T110" fmla="*/ 1 w 47"/>
                <a:gd name="T111" fmla="*/ 5 h 35"/>
                <a:gd name="T112" fmla="*/ 1 w 47"/>
                <a:gd name="T113" fmla="*/ 5 h 35"/>
                <a:gd name="T114" fmla="*/ 1 w 47"/>
                <a:gd name="T115" fmla="*/ 6 h 35"/>
                <a:gd name="T116" fmla="*/ 1 w 47"/>
                <a:gd name="T117" fmla="*/ 6 h 35"/>
                <a:gd name="T118" fmla="*/ 0 w 47"/>
                <a:gd name="T11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35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30" y="18"/>
                  </a:cubicBezTo>
                  <a:cubicBezTo>
                    <a:pt x="30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8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2"/>
                    <a:pt x="38" y="32"/>
                    <a:pt x="39" y="32"/>
                  </a:cubicBezTo>
                  <a:cubicBezTo>
                    <a:pt x="39" y="33"/>
                    <a:pt x="40" y="33"/>
                    <a:pt x="41" y="33"/>
                  </a:cubicBezTo>
                  <a:cubicBezTo>
                    <a:pt x="41" y="34"/>
                    <a:pt x="41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5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3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6" y="16"/>
                    <a:pt x="36" y="16"/>
                    <a:pt x="35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47"/>
            <p:cNvSpPr/>
            <p:nvPr/>
          </p:nvSpPr>
          <p:spPr bwMode="auto">
            <a:xfrm>
              <a:off x="2109479" y="5217579"/>
              <a:ext cx="35556" cy="23932"/>
            </a:xfrm>
            <a:custGeom>
              <a:avLst/>
              <a:gdLst>
                <a:gd name="T0" fmla="*/ 1 w 22"/>
                <a:gd name="T1" fmla="*/ 8 h 15"/>
                <a:gd name="T2" fmla="*/ 1 w 22"/>
                <a:gd name="T3" fmla="*/ 9 h 15"/>
                <a:gd name="T4" fmla="*/ 2 w 22"/>
                <a:gd name="T5" fmla="*/ 11 h 15"/>
                <a:gd name="T6" fmla="*/ 3 w 22"/>
                <a:gd name="T7" fmla="*/ 12 h 15"/>
                <a:gd name="T8" fmla="*/ 6 w 22"/>
                <a:gd name="T9" fmla="*/ 13 h 15"/>
                <a:gd name="T10" fmla="*/ 8 w 22"/>
                <a:gd name="T11" fmla="*/ 14 h 15"/>
                <a:gd name="T12" fmla="*/ 9 w 22"/>
                <a:gd name="T13" fmla="*/ 14 h 15"/>
                <a:gd name="T14" fmla="*/ 12 w 22"/>
                <a:gd name="T15" fmla="*/ 15 h 15"/>
                <a:gd name="T16" fmla="*/ 12 w 22"/>
                <a:gd name="T17" fmla="*/ 15 h 15"/>
                <a:gd name="T18" fmla="*/ 13 w 22"/>
                <a:gd name="T19" fmla="*/ 15 h 15"/>
                <a:gd name="T20" fmla="*/ 13 w 22"/>
                <a:gd name="T21" fmla="*/ 15 h 15"/>
                <a:gd name="T22" fmla="*/ 14 w 22"/>
                <a:gd name="T23" fmla="*/ 15 h 15"/>
                <a:gd name="T24" fmla="*/ 15 w 22"/>
                <a:gd name="T25" fmla="*/ 15 h 15"/>
                <a:gd name="T26" fmla="*/ 15 w 22"/>
                <a:gd name="T27" fmla="*/ 15 h 15"/>
                <a:gd name="T28" fmla="*/ 16 w 22"/>
                <a:gd name="T29" fmla="*/ 15 h 15"/>
                <a:gd name="T30" fmla="*/ 17 w 22"/>
                <a:gd name="T31" fmla="*/ 15 h 15"/>
                <a:gd name="T32" fmla="*/ 17 w 22"/>
                <a:gd name="T33" fmla="*/ 15 h 15"/>
                <a:gd name="T34" fmla="*/ 18 w 22"/>
                <a:gd name="T35" fmla="*/ 14 h 15"/>
                <a:gd name="T36" fmla="*/ 21 w 22"/>
                <a:gd name="T37" fmla="*/ 13 h 15"/>
                <a:gd name="T38" fmla="*/ 21 w 22"/>
                <a:gd name="T39" fmla="*/ 13 h 15"/>
                <a:gd name="T40" fmla="*/ 22 w 22"/>
                <a:gd name="T41" fmla="*/ 12 h 15"/>
                <a:gd name="T42" fmla="*/ 22 w 22"/>
                <a:gd name="T43" fmla="*/ 11 h 15"/>
                <a:gd name="T44" fmla="*/ 22 w 22"/>
                <a:gd name="T45" fmla="*/ 11 h 15"/>
                <a:gd name="T46" fmla="*/ 22 w 22"/>
                <a:gd name="T47" fmla="*/ 10 h 15"/>
                <a:gd name="T48" fmla="*/ 22 w 22"/>
                <a:gd name="T49" fmla="*/ 10 h 15"/>
                <a:gd name="T50" fmla="*/ 22 w 22"/>
                <a:gd name="T51" fmla="*/ 9 h 15"/>
                <a:gd name="T52" fmla="*/ 21 w 22"/>
                <a:gd name="T53" fmla="*/ 9 h 15"/>
                <a:gd name="T54" fmla="*/ 21 w 22"/>
                <a:gd name="T55" fmla="*/ 8 h 15"/>
                <a:gd name="T56" fmla="*/ 19 w 22"/>
                <a:gd name="T57" fmla="*/ 7 h 15"/>
                <a:gd name="T58" fmla="*/ 19 w 22"/>
                <a:gd name="T59" fmla="*/ 7 h 15"/>
                <a:gd name="T60" fmla="*/ 16 w 22"/>
                <a:gd name="T61" fmla="*/ 8 h 15"/>
                <a:gd name="T62" fmla="*/ 15 w 22"/>
                <a:gd name="T63" fmla="*/ 8 h 15"/>
                <a:gd name="T64" fmla="*/ 14 w 22"/>
                <a:gd name="T65" fmla="*/ 8 h 15"/>
                <a:gd name="T66" fmla="*/ 13 w 22"/>
                <a:gd name="T67" fmla="*/ 8 h 15"/>
                <a:gd name="T68" fmla="*/ 12 w 22"/>
                <a:gd name="T69" fmla="*/ 8 h 15"/>
                <a:gd name="T70" fmla="*/ 11 w 22"/>
                <a:gd name="T71" fmla="*/ 9 h 15"/>
                <a:gd name="T72" fmla="*/ 9 w 22"/>
                <a:gd name="T73" fmla="*/ 9 h 15"/>
                <a:gd name="T74" fmla="*/ 9 w 22"/>
                <a:gd name="T75" fmla="*/ 9 h 15"/>
                <a:gd name="T76" fmla="*/ 6 w 22"/>
                <a:gd name="T77" fmla="*/ 6 h 15"/>
                <a:gd name="T78" fmla="*/ 7 w 22"/>
                <a:gd name="T79" fmla="*/ 6 h 15"/>
                <a:gd name="T80" fmla="*/ 7 w 22"/>
                <a:gd name="T81" fmla="*/ 5 h 15"/>
                <a:gd name="T82" fmla="*/ 8 w 22"/>
                <a:gd name="T83" fmla="*/ 5 h 15"/>
                <a:gd name="T84" fmla="*/ 8 w 22"/>
                <a:gd name="T85" fmla="*/ 5 h 15"/>
                <a:gd name="T86" fmla="*/ 9 w 22"/>
                <a:gd name="T87" fmla="*/ 5 h 15"/>
                <a:gd name="T88" fmla="*/ 9 w 22"/>
                <a:gd name="T89" fmla="*/ 5 h 15"/>
                <a:gd name="T90" fmla="*/ 10 w 22"/>
                <a:gd name="T91" fmla="*/ 4 h 15"/>
                <a:gd name="T92" fmla="*/ 11 w 22"/>
                <a:gd name="T93" fmla="*/ 3 h 15"/>
                <a:gd name="T94" fmla="*/ 11 w 22"/>
                <a:gd name="T95" fmla="*/ 3 h 15"/>
                <a:gd name="T96" fmla="*/ 11 w 22"/>
                <a:gd name="T97" fmla="*/ 2 h 15"/>
                <a:gd name="T98" fmla="*/ 11 w 22"/>
                <a:gd name="T99" fmla="*/ 0 h 15"/>
                <a:gd name="T100" fmla="*/ 10 w 22"/>
                <a:gd name="T101" fmla="*/ 0 h 15"/>
                <a:gd name="T102" fmla="*/ 8 w 22"/>
                <a:gd name="T103" fmla="*/ 0 h 15"/>
                <a:gd name="T104" fmla="*/ 7 w 22"/>
                <a:gd name="T105" fmla="*/ 0 h 15"/>
                <a:gd name="T106" fmla="*/ 6 w 22"/>
                <a:gd name="T107" fmla="*/ 0 h 15"/>
                <a:gd name="T108" fmla="*/ 3 w 22"/>
                <a:gd name="T109" fmla="*/ 1 h 15"/>
                <a:gd name="T110" fmla="*/ 2 w 22"/>
                <a:gd name="T111" fmla="*/ 2 h 15"/>
                <a:gd name="T112" fmla="*/ 2 w 22"/>
                <a:gd name="T113" fmla="*/ 2 h 15"/>
                <a:gd name="T114" fmla="*/ 1 w 22"/>
                <a:gd name="T115" fmla="*/ 4 h 15"/>
                <a:gd name="T116" fmla="*/ 0 w 22"/>
                <a:gd name="T117" fmla="*/ 5 h 15"/>
                <a:gd name="T118" fmla="*/ 0 w 22"/>
                <a:gd name="T11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" h="15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48"/>
            <p:cNvSpPr/>
            <p:nvPr/>
          </p:nvSpPr>
          <p:spPr bwMode="auto">
            <a:xfrm>
              <a:off x="2084863" y="5205955"/>
              <a:ext cx="21197" cy="19145"/>
            </a:xfrm>
            <a:custGeom>
              <a:avLst/>
              <a:gdLst>
                <a:gd name="T0" fmla="*/ 0 w 13"/>
                <a:gd name="T1" fmla="*/ 10 h 12"/>
                <a:gd name="T2" fmla="*/ 0 w 13"/>
                <a:gd name="T3" fmla="*/ 11 h 12"/>
                <a:gd name="T4" fmla="*/ 1 w 13"/>
                <a:gd name="T5" fmla="*/ 12 h 12"/>
                <a:gd name="T6" fmla="*/ 1 w 13"/>
                <a:gd name="T7" fmla="*/ 12 h 12"/>
                <a:gd name="T8" fmla="*/ 1 w 13"/>
                <a:gd name="T9" fmla="*/ 12 h 12"/>
                <a:gd name="T10" fmla="*/ 2 w 13"/>
                <a:gd name="T11" fmla="*/ 12 h 12"/>
                <a:gd name="T12" fmla="*/ 2 w 13"/>
                <a:gd name="T13" fmla="*/ 12 h 12"/>
                <a:gd name="T14" fmla="*/ 2 w 13"/>
                <a:gd name="T15" fmla="*/ 12 h 12"/>
                <a:gd name="T16" fmla="*/ 3 w 13"/>
                <a:gd name="T17" fmla="*/ 12 h 12"/>
                <a:gd name="T18" fmla="*/ 3 w 13"/>
                <a:gd name="T19" fmla="*/ 12 h 12"/>
                <a:gd name="T20" fmla="*/ 3 w 13"/>
                <a:gd name="T21" fmla="*/ 12 h 12"/>
                <a:gd name="T22" fmla="*/ 3 w 13"/>
                <a:gd name="T23" fmla="*/ 12 h 12"/>
                <a:gd name="T24" fmla="*/ 4 w 13"/>
                <a:gd name="T25" fmla="*/ 12 h 12"/>
                <a:gd name="T26" fmla="*/ 4 w 13"/>
                <a:gd name="T27" fmla="*/ 12 h 12"/>
                <a:gd name="T28" fmla="*/ 6 w 13"/>
                <a:gd name="T29" fmla="*/ 11 h 12"/>
                <a:gd name="T30" fmla="*/ 6 w 13"/>
                <a:gd name="T31" fmla="*/ 11 h 12"/>
                <a:gd name="T32" fmla="*/ 7 w 13"/>
                <a:gd name="T33" fmla="*/ 11 h 12"/>
                <a:gd name="T34" fmla="*/ 7 w 13"/>
                <a:gd name="T35" fmla="*/ 10 h 12"/>
                <a:gd name="T36" fmla="*/ 10 w 13"/>
                <a:gd name="T37" fmla="*/ 8 h 12"/>
                <a:gd name="T38" fmla="*/ 10 w 13"/>
                <a:gd name="T39" fmla="*/ 8 h 12"/>
                <a:gd name="T40" fmla="*/ 10 w 13"/>
                <a:gd name="T41" fmla="*/ 8 h 12"/>
                <a:gd name="T42" fmla="*/ 10 w 13"/>
                <a:gd name="T43" fmla="*/ 8 h 12"/>
                <a:gd name="T44" fmla="*/ 11 w 13"/>
                <a:gd name="T45" fmla="*/ 7 h 12"/>
                <a:gd name="T46" fmla="*/ 11 w 13"/>
                <a:gd name="T47" fmla="*/ 7 h 12"/>
                <a:gd name="T48" fmla="*/ 11 w 13"/>
                <a:gd name="T49" fmla="*/ 7 h 12"/>
                <a:gd name="T50" fmla="*/ 11 w 13"/>
                <a:gd name="T51" fmla="*/ 6 h 12"/>
                <a:gd name="T52" fmla="*/ 11 w 13"/>
                <a:gd name="T53" fmla="*/ 6 h 12"/>
                <a:gd name="T54" fmla="*/ 11 w 13"/>
                <a:gd name="T55" fmla="*/ 6 h 12"/>
                <a:gd name="T56" fmla="*/ 12 w 13"/>
                <a:gd name="T57" fmla="*/ 5 h 12"/>
                <a:gd name="T58" fmla="*/ 12 w 13"/>
                <a:gd name="T59" fmla="*/ 5 h 12"/>
                <a:gd name="T60" fmla="*/ 12 w 13"/>
                <a:gd name="T61" fmla="*/ 4 h 12"/>
                <a:gd name="T62" fmla="*/ 13 w 13"/>
                <a:gd name="T63" fmla="*/ 3 h 12"/>
                <a:gd name="T64" fmla="*/ 13 w 13"/>
                <a:gd name="T65" fmla="*/ 3 h 12"/>
                <a:gd name="T66" fmla="*/ 13 w 13"/>
                <a:gd name="T67" fmla="*/ 2 h 12"/>
                <a:gd name="T68" fmla="*/ 13 w 13"/>
                <a:gd name="T69" fmla="*/ 2 h 12"/>
                <a:gd name="T70" fmla="*/ 13 w 13"/>
                <a:gd name="T71" fmla="*/ 1 h 12"/>
                <a:gd name="T72" fmla="*/ 12 w 13"/>
                <a:gd name="T73" fmla="*/ 1 h 12"/>
                <a:gd name="T74" fmla="*/ 12 w 13"/>
                <a:gd name="T75" fmla="*/ 0 h 12"/>
                <a:gd name="T76" fmla="*/ 12 w 13"/>
                <a:gd name="T77" fmla="*/ 0 h 12"/>
                <a:gd name="T78" fmla="*/ 12 w 13"/>
                <a:gd name="T79" fmla="*/ 0 h 12"/>
                <a:gd name="T80" fmla="*/ 12 w 13"/>
                <a:gd name="T81" fmla="*/ 0 h 12"/>
                <a:gd name="T82" fmla="*/ 12 w 13"/>
                <a:gd name="T83" fmla="*/ 0 h 12"/>
                <a:gd name="T84" fmla="*/ 11 w 13"/>
                <a:gd name="T85" fmla="*/ 0 h 12"/>
                <a:gd name="T86" fmla="*/ 11 w 13"/>
                <a:gd name="T87" fmla="*/ 0 h 12"/>
                <a:gd name="T88" fmla="*/ 11 w 13"/>
                <a:gd name="T89" fmla="*/ 0 h 12"/>
                <a:gd name="T90" fmla="*/ 11 w 13"/>
                <a:gd name="T91" fmla="*/ 0 h 12"/>
                <a:gd name="T92" fmla="*/ 10 w 13"/>
                <a:gd name="T93" fmla="*/ 0 h 12"/>
                <a:gd name="T94" fmla="*/ 10 w 13"/>
                <a:gd name="T95" fmla="*/ 0 h 12"/>
                <a:gd name="T96" fmla="*/ 10 w 13"/>
                <a:gd name="T97" fmla="*/ 0 h 12"/>
                <a:gd name="T98" fmla="*/ 8 w 13"/>
                <a:gd name="T99" fmla="*/ 2 h 12"/>
                <a:gd name="T100" fmla="*/ 7 w 13"/>
                <a:gd name="T101" fmla="*/ 2 h 12"/>
                <a:gd name="T102" fmla="*/ 7 w 13"/>
                <a:gd name="T103" fmla="*/ 2 h 12"/>
                <a:gd name="T104" fmla="*/ 2 w 13"/>
                <a:gd name="T105" fmla="*/ 6 h 12"/>
                <a:gd name="T106" fmla="*/ 2 w 13"/>
                <a:gd name="T107" fmla="*/ 6 h 12"/>
                <a:gd name="T108" fmla="*/ 1 w 13"/>
                <a:gd name="T109" fmla="*/ 7 h 12"/>
                <a:gd name="T110" fmla="*/ 1 w 13"/>
                <a:gd name="T111" fmla="*/ 8 h 12"/>
                <a:gd name="T112" fmla="*/ 1 w 13"/>
                <a:gd name="T113" fmla="*/ 8 h 12"/>
                <a:gd name="T114" fmla="*/ 0 w 13"/>
                <a:gd name="T115" fmla="*/ 8 h 12"/>
                <a:gd name="T116" fmla="*/ 0 w 13"/>
                <a:gd name="T117" fmla="*/ 9 h 12"/>
                <a:gd name="T118" fmla="*/ 0 w 13"/>
                <a:gd name="T119" fmla="*/ 9 h 12"/>
                <a:gd name="T120" fmla="*/ 0 w 13"/>
                <a:gd name="T121" fmla="*/ 9 h 12"/>
                <a:gd name="T122" fmla="*/ 0 w 13"/>
                <a:gd name="T123" fmla="*/ 9 h 12"/>
                <a:gd name="T124" fmla="*/ 0 w 13"/>
                <a:gd name="T12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1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49"/>
            <p:cNvSpPr/>
            <p:nvPr/>
          </p:nvSpPr>
          <p:spPr bwMode="auto">
            <a:xfrm>
              <a:off x="1541274" y="5220314"/>
              <a:ext cx="94359" cy="97778"/>
            </a:xfrm>
            <a:custGeom>
              <a:avLst/>
              <a:gdLst>
                <a:gd name="T0" fmla="*/ 3 w 58"/>
                <a:gd name="T1" fmla="*/ 8 h 60"/>
                <a:gd name="T2" fmla="*/ 21 w 58"/>
                <a:gd name="T3" fmla="*/ 32 h 60"/>
                <a:gd name="T4" fmla="*/ 26 w 58"/>
                <a:gd name="T5" fmla="*/ 41 h 60"/>
                <a:gd name="T6" fmla="*/ 17 w 58"/>
                <a:gd name="T7" fmla="*/ 54 h 60"/>
                <a:gd name="T8" fmla="*/ 16 w 58"/>
                <a:gd name="T9" fmla="*/ 56 h 60"/>
                <a:gd name="T10" fmla="*/ 15 w 58"/>
                <a:gd name="T11" fmla="*/ 58 h 60"/>
                <a:gd name="T12" fmla="*/ 14 w 58"/>
                <a:gd name="T13" fmla="*/ 60 h 60"/>
                <a:gd name="T14" fmla="*/ 20 w 58"/>
                <a:gd name="T15" fmla="*/ 60 h 60"/>
                <a:gd name="T16" fmla="*/ 21 w 58"/>
                <a:gd name="T17" fmla="*/ 60 h 60"/>
                <a:gd name="T18" fmla="*/ 22 w 58"/>
                <a:gd name="T19" fmla="*/ 59 h 60"/>
                <a:gd name="T20" fmla="*/ 22 w 58"/>
                <a:gd name="T21" fmla="*/ 59 h 60"/>
                <a:gd name="T22" fmla="*/ 24 w 58"/>
                <a:gd name="T23" fmla="*/ 56 h 60"/>
                <a:gd name="T24" fmla="*/ 33 w 58"/>
                <a:gd name="T25" fmla="*/ 44 h 60"/>
                <a:gd name="T26" fmla="*/ 50 w 58"/>
                <a:gd name="T27" fmla="*/ 28 h 60"/>
                <a:gd name="T28" fmla="*/ 54 w 58"/>
                <a:gd name="T29" fmla="*/ 26 h 60"/>
                <a:gd name="T30" fmla="*/ 55 w 58"/>
                <a:gd name="T31" fmla="*/ 26 h 60"/>
                <a:gd name="T32" fmla="*/ 57 w 58"/>
                <a:gd name="T33" fmla="*/ 25 h 60"/>
                <a:gd name="T34" fmla="*/ 58 w 58"/>
                <a:gd name="T35" fmla="*/ 23 h 60"/>
                <a:gd name="T36" fmla="*/ 58 w 58"/>
                <a:gd name="T37" fmla="*/ 22 h 60"/>
                <a:gd name="T38" fmla="*/ 58 w 58"/>
                <a:gd name="T39" fmla="*/ 21 h 60"/>
                <a:gd name="T40" fmla="*/ 58 w 58"/>
                <a:gd name="T41" fmla="*/ 20 h 60"/>
                <a:gd name="T42" fmla="*/ 58 w 58"/>
                <a:gd name="T43" fmla="*/ 20 h 60"/>
                <a:gd name="T44" fmla="*/ 57 w 58"/>
                <a:gd name="T45" fmla="*/ 19 h 60"/>
                <a:gd name="T46" fmla="*/ 56 w 58"/>
                <a:gd name="T47" fmla="*/ 19 h 60"/>
                <a:gd name="T48" fmla="*/ 54 w 58"/>
                <a:gd name="T49" fmla="*/ 18 h 60"/>
                <a:gd name="T50" fmla="*/ 52 w 58"/>
                <a:gd name="T51" fmla="*/ 19 h 60"/>
                <a:gd name="T52" fmla="*/ 50 w 58"/>
                <a:gd name="T53" fmla="*/ 20 h 60"/>
                <a:gd name="T54" fmla="*/ 39 w 58"/>
                <a:gd name="T55" fmla="*/ 28 h 60"/>
                <a:gd name="T56" fmla="*/ 33 w 58"/>
                <a:gd name="T57" fmla="*/ 32 h 60"/>
                <a:gd name="T58" fmla="*/ 30 w 58"/>
                <a:gd name="T59" fmla="*/ 32 h 60"/>
                <a:gd name="T60" fmla="*/ 25 w 58"/>
                <a:gd name="T61" fmla="*/ 25 h 60"/>
                <a:gd name="T62" fmla="*/ 23 w 58"/>
                <a:gd name="T63" fmla="*/ 22 h 60"/>
                <a:gd name="T64" fmla="*/ 23 w 58"/>
                <a:gd name="T65" fmla="*/ 20 h 60"/>
                <a:gd name="T66" fmla="*/ 24 w 58"/>
                <a:gd name="T67" fmla="*/ 18 h 60"/>
                <a:gd name="T68" fmla="*/ 27 w 58"/>
                <a:gd name="T69" fmla="*/ 15 h 60"/>
                <a:gd name="T70" fmla="*/ 28 w 58"/>
                <a:gd name="T71" fmla="*/ 13 h 60"/>
                <a:gd name="T72" fmla="*/ 29 w 58"/>
                <a:gd name="T73" fmla="*/ 12 h 60"/>
                <a:gd name="T74" fmla="*/ 30 w 58"/>
                <a:gd name="T75" fmla="*/ 10 h 60"/>
                <a:gd name="T76" fmla="*/ 30 w 58"/>
                <a:gd name="T77" fmla="*/ 9 h 60"/>
                <a:gd name="T78" fmla="*/ 29 w 58"/>
                <a:gd name="T79" fmla="*/ 8 h 60"/>
                <a:gd name="T80" fmla="*/ 29 w 58"/>
                <a:gd name="T81" fmla="*/ 7 h 60"/>
                <a:gd name="T82" fmla="*/ 29 w 58"/>
                <a:gd name="T83" fmla="*/ 7 h 60"/>
                <a:gd name="T84" fmla="*/ 28 w 58"/>
                <a:gd name="T85" fmla="*/ 7 h 60"/>
                <a:gd name="T86" fmla="*/ 27 w 58"/>
                <a:gd name="T87" fmla="*/ 7 h 60"/>
                <a:gd name="T88" fmla="*/ 25 w 58"/>
                <a:gd name="T89" fmla="*/ 8 h 60"/>
                <a:gd name="T90" fmla="*/ 24 w 58"/>
                <a:gd name="T91" fmla="*/ 10 h 60"/>
                <a:gd name="T92" fmla="*/ 20 w 58"/>
                <a:gd name="T93" fmla="*/ 16 h 60"/>
                <a:gd name="T94" fmla="*/ 16 w 58"/>
                <a:gd name="T95" fmla="*/ 15 h 60"/>
                <a:gd name="T96" fmla="*/ 10 w 58"/>
                <a:gd name="T97" fmla="*/ 3 h 60"/>
                <a:gd name="T98" fmla="*/ 9 w 58"/>
                <a:gd name="T99" fmla="*/ 2 h 60"/>
                <a:gd name="T100" fmla="*/ 8 w 58"/>
                <a:gd name="T101" fmla="*/ 1 h 60"/>
                <a:gd name="T102" fmla="*/ 7 w 58"/>
                <a:gd name="T103" fmla="*/ 0 h 60"/>
                <a:gd name="T104" fmla="*/ 6 w 58"/>
                <a:gd name="T105" fmla="*/ 0 h 60"/>
                <a:gd name="T106" fmla="*/ 3 w 58"/>
                <a:gd name="T107" fmla="*/ 0 h 60"/>
                <a:gd name="T108" fmla="*/ 0 w 58"/>
                <a:gd name="T109" fmla="*/ 1 h 60"/>
                <a:gd name="T110" fmla="*/ 0 w 58"/>
                <a:gd name="T1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0">
                  <a:moveTo>
                    <a:pt x="0" y="4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5" y="11"/>
                    <a:pt x="6" y="12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8"/>
                    <a:pt x="13" y="21"/>
                    <a:pt x="15" y="25"/>
                  </a:cubicBezTo>
                  <a:cubicBezTo>
                    <a:pt x="17" y="27"/>
                    <a:pt x="19" y="29"/>
                    <a:pt x="21" y="32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1" y="28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6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0"/>
                    <a:pt x="49" y="21"/>
                    <a:pt x="48" y="21"/>
                  </a:cubicBezTo>
                  <a:cubicBezTo>
                    <a:pt x="48" y="21"/>
                    <a:pt x="48" y="21"/>
                    <a:pt x="47" y="22"/>
                  </a:cubicBezTo>
                  <a:cubicBezTo>
                    <a:pt x="46" y="23"/>
                    <a:pt x="45" y="24"/>
                    <a:pt x="43" y="2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8" y="29"/>
                    <a:pt x="37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29"/>
                    <a:pt x="28" y="29"/>
                    <a:pt x="27" y="28"/>
                  </a:cubicBezTo>
                  <a:cubicBezTo>
                    <a:pt x="27" y="27"/>
                    <a:pt x="26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1"/>
                    <a:pt x="23" y="11"/>
                    <a:pt x="22" y="12"/>
                  </a:cubicBezTo>
                  <a:cubicBezTo>
                    <a:pt x="22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004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268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71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7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78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03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17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37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67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24D00-C17E-4ED4-90F2-B02983B58DA4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6AFB9-8DDF-43CB-BB51-B19CD5B16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45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占位符 49" descr="C:\Users\Administrator\Desktop\上海大学图片\xyfy-jdtp36.jpgxyfy-jdtp3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6757" b="35942"/>
          <a:stretch>
            <a:fillRect/>
          </a:stretch>
        </p:blipFill>
        <p:spPr>
          <a:xfrm>
            <a:off x="0" y="0"/>
            <a:ext cx="12192000" cy="3244215"/>
          </a:xfrm>
        </p:spPr>
      </p:pic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solidFill>
            <a:schemeClr val="accent2">
              <a:alpha val="80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65550" y="3166110"/>
            <a:ext cx="8426450" cy="1271270"/>
          </a:xfrm>
        </p:spPr>
        <p:txBody>
          <a:bodyPr>
            <a:noAutofit/>
          </a:bodyPr>
          <a:lstStyle/>
          <a:p>
            <a:pPr algn="ctr"/>
            <a:r>
              <a:rPr lang="zh-CN" altLang="en-US" sz="4000" smtClean="0">
                <a:latin typeface="+mn-ea"/>
                <a:ea typeface="+mn-ea"/>
                <a:cs typeface="+mn-ea"/>
              </a:rPr>
              <a:t>共享多功能网球车</a:t>
            </a:r>
            <a:endParaRPr lang="zh-CN" sz="4000" dirty="0">
              <a:latin typeface="+mn-ea"/>
              <a:ea typeface="+mn-ea"/>
              <a:cs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6516" y="1779459"/>
            <a:ext cx="1893708" cy="1398228"/>
            <a:chOff x="1406334" y="1765226"/>
            <a:chExt cx="1893708" cy="1398228"/>
          </a:xfrm>
        </p:grpSpPr>
        <p:grpSp>
          <p:nvGrpSpPr>
            <p:cNvPr id="12" name="组合 11"/>
            <p:cNvGrpSpPr/>
            <p:nvPr/>
          </p:nvGrpSpPr>
          <p:grpSpPr>
            <a:xfrm>
              <a:off x="1406334" y="2523190"/>
              <a:ext cx="1893708" cy="640264"/>
              <a:chOff x="167936" y="3026106"/>
              <a:chExt cx="1889465" cy="78157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67936" y="3260494"/>
                <a:ext cx="1889465" cy="54718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algn="r"/>
                <a:r>
                  <a:rPr lang="zh-CN" altLang="en-US" sz="16600" b="1">
                    <a:solidFill>
                      <a:schemeClr val="bg1"/>
                    </a:solidFill>
                  </a:rPr>
                  <a:t>科</a:t>
                </a:r>
                <a:r>
                  <a:rPr lang="zh-CN" altLang="en-US" sz="16600" b="1" smtClean="0">
                    <a:solidFill>
                      <a:schemeClr val="bg1"/>
                    </a:solidFill>
                  </a:rPr>
                  <a:t>创杯</a:t>
                </a:r>
                <a:endParaRPr lang="zh-CN" altLang="en-US" sz="166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06369" y="3026106"/>
                <a:ext cx="1251032" cy="218356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lvl="0" algn="r"/>
                <a:endParaRPr lang="en-US" altLang="zh-CN" sz="16600" noProof="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950887" y="1765226"/>
              <a:ext cx="1339467" cy="640264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smtClean="0">
                  <a:solidFill>
                    <a:schemeClr val="bg1"/>
                  </a:solidFill>
                  <a:latin typeface="Impact" panose="020B0806030902050204" pitchFamily="34" charset="0"/>
                </a:rPr>
                <a:t>2023</a:t>
              </a:r>
              <a:endParaRPr lang="zh-CN" altLang="en-US" sz="9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4" name="图片 3" descr="C:\Users\Administrator\Desktop\上海大学图片\u=3423786737,3636038754&amp;fm=26&amp;gp=0.gifu=3423786737,3636038754&amp;fm=26&amp;gp=0"/>
          <p:cNvPicPr>
            <a:picLocks noChangeAspect="1"/>
          </p:cNvPicPr>
          <p:nvPr/>
        </p:nvPicPr>
        <p:blipFill>
          <a:blip r:embed="rId4"/>
          <a:srcRect l="14858" t="12840" r="12840" b="10821"/>
          <a:stretch>
            <a:fillRect/>
          </a:stretch>
        </p:blipFill>
        <p:spPr>
          <a:xfrm>
            <a:off x="10263505" y="4743450"/>
            <a:ext cx="200215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4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商业模式评估：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10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7225" y="1787490"/>
            <a:ext cx="6321287" cy="79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转换成本：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平台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迁移客户难易程度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7222" y="2673127"/>
            <a:ext cx="6321287" cy="51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</a:t>
            </a: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循环收益：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是否产生循环收益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224" y="3603462"/>
            <a:ext cx="6321287" cy="51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3.</a:t>
            </a: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收入与支出：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支出之前是否能获得收益？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7223" y="4465000"/>
            <a:ext cx="4619720" cy="51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4.</a:t>
            </a: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变换游戏规则的成本结构：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成本结构是否有啥不同，或先进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98204" y="1811589"/>
            <a:ext cx="6062867" cy="51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5.</a:t>
            </a: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做此工作的其他人 ：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商业模式里，客户创造新价值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98204" y="2673127"/>
            <a:ext cx="4311256" cy="51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6.</a:t>
            </a: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可</a:t>
            </a: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拓展性 ：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发展的难度有多大？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98204" y="3603462"/>
            <a:ext cx="5424185" cy="51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7.</a:t>
            </a: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竞争保护 ：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竞争环境下商业模型有多坚固？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638800" y="1411357"/>
            <a:ext cx="38593" cy="4750686"/>
          </a:xfrm>
          <a:prstGeom prst="line">
            <a:avLst/>
          </a:prstGeom>
          <a:ln w="15875">
            <a:solidFill>
              <a:srgbClr val="00447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506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占位符 49" descr="C:\Users\Administrator\Desktop\上海大学图片\xyfy-jdtp36.jpgxyfy-jdtp3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6757" b="35942"/>
          <a:stretch>
            <a:fillRect/>
          </a:stretch>
        </p:blipFill>
        <p:spPr>
          <a:xfrm>
            <a:off x="0" y="0"/>
            <a:ext cx="12192000" cy="3244215"/>
          </a:xfrm>
        </p:spPr>
      </p:pic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789251" y="3907235"/>
            <a:ext cx="2613497" cy="566479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zh-CN" altLang="en-US" sz="9600" b="1" smtClean="0"/>
              <a:t>工作安排</a:t>
            </a:r>
            <a:r>
              <a:rPr lang="en-US" altLang="zh-CN" sz="9600" b="1" smtClean="0">
                <a:solidFill>
                  <a:schemeClr val="bg1"/>
                </a:solidFill>
              </a:rPr>
              <a:t>S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工作安排：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12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9967" y="1212722"/>
            <a:ext cx="566333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smtClean="0"/>
              <a:t>一、项目背景</a:t>
            </a:r>
            <a:endParaRPr lang="en-US" altLang="zh-CN" b="1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1.</a:t>
            </a:r>
            <a:r>
              <a:rPr lang="zh-CN" altLang="en-US" smtClean="0"/>
              <a:t>本</a:t>
            </a:r>
            <a:r>
              <a:rPr lang="zh-CN" altLang="en-US"/>
              <a:t>项目研究的目的、意义和必要性</a:t>
            </a:r>
            <a:r>
              <a:rPr lang="zh-CN" altLang="en-US" smtClean="0"/>
              <a:t>;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2.</a:t>
            </a:r>
            <a:r>
              <a:rPr lang="zh-CN" altLang="en-US" smtClean="0"/>
              <a:t>项目</a:t>
            </a:r>
            <a:r>
              <a:rPr lang="zh-CN" altLang="en-US"/>
              <a:t>产品的定性描述、主要用途及市场前景</a:t>
            </a:r>
            <a:r>
              <a:rPr lang="zh-CN" altLang="en-US" smtClean="0"/>
              <a:t>;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3.</a:t>
            </a:r>
            <a:r>
              <a:rPr lang="zh-CN" altLang="en-US" smtClean="0"/>
              <a:t>项目</a:t>
            </a:r>
            <a:r>
              <a:rPr lang="zh-CN" altLang="en-US"/>
              <a:t>研究现有起点科技水平及已存在的知识产权</a:t>
            </a:r>
            <a:r>
              <a:rPr lang="zh-CN" altLang="en-US" smtClean="0"/>
              <a:t>情况</a:t>
            </a:r>
            <a:r>
              <a:rPr lang="en-US" altLang="zh-CN" smtClean="0"/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b="1" smtClean="0"/>
              <a:t>二、项目内容</a:t>
            </a:r>
            <a:endParaRPr lang="en-US" altLang="zh-CN" b="1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1.</a:t>
            </a:r>
            <a:r>
              <a:rPr lang="zh-CN" altLang="en-US" smtClean="0"/>
              <a:t>具体</a:t>
            </a:r>
            <a:r>
              <a:rPr lang="zh-CN" altLang="en-US"/>
              <a:t>研发的内容和重点解决的关键技术问题</a:t>
            </a:r>
            <a:r>
              <a:rPr lang="zh-CN" altLang="en-US" smtClean="0"/>
              <a:t>;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2.</a:t>
            </a:r>
            <a:r>
              <a:rPr lang="zh-CN" altLang="en-US" smtClean="0"/>
              <a:t>项目</a:t>
            </a:r>
            <a:r>
              <a:rPr lang="zh-CN" altLang="en-US"/>
              <a:t>的特色和创新之处</a:t>
            </a:r>
            <a:r>
              <a:rPr lang="zh-CN" altLang="en-US" smtClean="0"/>
              <a:t>;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3.</a:t>
            </a:r>
            <a:r>
              <a:rPr lang="zh-CN" altLang="en-US" smtClean="0"/>
              <a:t>要</a:t>
            </a:r>
            <a:r>
              <a:rPr lang="zh-CN" altLang="en-US"/>
              <a:t>达到的主要技术、经济指标及社会、</a:t>
            </a:r>
            <a:r>
              <a:rPr lang="zh-CN" altLang="en-US" smtClean="0"/>
              <a:t>经济效益</a:t>
            </a:r>
            <a:r>
              <a:rPr lang="en-US" altLang="zh-CN" smtClean="0"/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b="1" smtClean="0"/>
              <a:t>三、实施方案</a:t>
            </a:r>
            <a:endParaRPr lang="en-US" altLang="zh-CN" b="1" smtClean="0"/>
          </a:p>
          <a:p>
            <a:pPr>
              <a:lnSpc>
                <a:spcPct val="150000"/>
              </a:lnSpc>
            </a:pPr>
            <a:r>
              <a:rPr lang="zh-CN" altLang="en-US" smtClean="0"/>
              <a:t>(</a:t>
            </a:r>
            <a:r>
              <a:rPr lang="zh-CN" altLang="en-US"/>
              <a:t>项目产品的目标市场、竞争能力，商业模式，必须具备的行业生产许可和资质认定，项目选址和生产场地、生产线建设，市场营销策划等市场实现模式</a:t>
            </a:r>
            <a:r>
              <a:rPr lang="zh-CN" altLang="en-US" smtClean="0"/>
              <a:t>)</a:t>
            </a:r>
            <a:endParaRPr lang="en-US" altLang="zh-CN" smtClean="0"/>
          </a:p>
        </p:txBody>
      </p:sp>
      <p:sp>
        <p:nvSpPr>
          <p:cNvPr id="24" name="矩形 23"/>
          <p:cNvSpPr/>
          <p:nvPr/>
        </p:nvSpPr>
        <p:spPr>
          <a:xfrm>
            <a:off x="6658553" y="1212722"/>
            <a:ext cx="507955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smtClean="0"/>
              <a:t>四、财务论证</a:t>
            </a:r>
            <a:endParaRPr lang="en-US" altLang="zh-CN" b="1" smtClean="0"/>
          </a:p>
          <a:p>
            <a:pPr>
              <a:lnSpc>
                <a:spcPct val="150000"/>
              </a:lnSpc>
            </a:pPr>
            <a:r>
              <a:rPr lang="zh-CN" altLang="en-US" smtClean="0"/>
              <a:t>(</a:t>
            </a:r>
            <a:r>
              <a:rPr lang="zh-CN" altLang="en-US"/>
              <a:t>经费预算和筹措，产品成本和</a:t>
            </a:r>
            <a:r>
              <a:rPr lang="zh-CN" altLang="en-US" smtClean="0"/>
              <a:t>盈利</a:t>
            </a:r>
            <a:r>
              <a:rPr lang="zh-CN" altLang="en-US"/>
              <a:t>能力分析，包括投入与盈利数量对比及回报周期计算等</a:t>
            </a:r>
            <a:r>
              <a:rPr lang="zh-CN" altLang="en-US" smtClean="0"/>
              <a:t>)</a:t>
            </a:r>
            <a:endParaRPr lang="en-US" altLang="zh-CN" smtClean="0"/>
          </a:p>
          <a:p>
            <a:pPr>
              <a:lnSpc>
                <a:spcPct val="150000"/>
              </a:lnSpc>
            </a:pP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zh-CN" altLang="en-US" b="1" smtClean="0"/>
              <a:t>五、考核指标</a:t>
            </a:r>
            <a:endParaRPr lang="en-US" altLang="zh-CN" b="1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(</a:t>
            </a:r>
            <a:r>
              <a:rPr lang="zh-CN" altLang="en-US"/>
              <a:t>主要技术指标、主要经济指标、项目实施中形成的示范基地、中试线、生产线及其规模等</a:t>
            </a:r>
            <a:r>
              <a:rPr lang="en-US" altLang="zh-CN"/>
              <a:t>)</a:t>
            </a:r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6096000" y="1391478"/>
            <a:ext cx="38593" cy="4750686"/>
          </a:xfrm>
          <a:prstGeom prst="line">
            <a:avLst/>
          </a:prstGeom>
          <a:ln w="15875">
            <a:solidFill>
              <a:srgbClr val="00447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396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占位符 49" descr="C:\Users\Administrator\Desktop\上海大学图片\xyfy-jdtp36.jpgxyfy-jdtp3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6757" b="35942"/>
          <a:stretch>
            <a:fillRect/>
          </a:stretch>
        </p:blipFill>
        <p:spPr>
          <a:xfrm>
            <a:off x="0" y="0"/>
            <a:ext cx="12192000" cy="3244215"/>
          </a:xfrm>
        </p:spPr>
      </p:pic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730061" y="2644082"/>
            <a:ext cx="2613497" cy="566479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</a:rPr>
              <a:t>THANKS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5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GB"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网球等级</a:t>
            </a:r>
            <a:r>
              <a:rPr lang="zh-CN" altLang="en-US" sz="2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及所需</a:t>
            </a:r>
            <a:r>
              <a:rPr lang="zh-CN" altLang="en-US" sz="24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2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32711"/>
              </p:ext>
            </p:extLst>
          </p:nvPr>
        </p:nvGraphicFramePr>
        <p:xfrm>
          <a:off x="568407" y="1349956"/>
          <a:ext cx="4788783" cy="4873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955">
                  <a:extLst>
                    <a:ext uri="{9D8B030D-6E8A-4147-A177-3AD203B41FA5}">
                      <a16:colId xmlns:a16="http://schemas.microsoft.com/office/drawing/2014/main" val="1044500229"/>
                    </a:ext>
                  </a:extLst>
                </a:gridCol>
                <a:gridCol w="3449828">
                  <a:extLst>
                    <a:ext uri="{9D8B030D-6E8A-4147-A177-3AD203B41FA5}">
                      <a16:colId xmlns:a16="http://schemas.microsoft.com/office/drawing/2014/main" val="1813342280"/>
                    </a:ext>
                  </a:extLst>
                </a:gridCol>
              </a:tblGrid>
              <a:tr h="554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等级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技术表现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060940"/>
                  </a:ext>
                </a:extLst>
              </a:tr>
              <a:tr h="554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/>
                        <a:t>1.0</a:t>
                      </a:r>
                      <a:endParaRPr lang="zh-CN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初学者（包括第一次打网球的人）</a:t>
                      </a:r>
                      <a:endParaRPr lang="en-US" altLang="en-US" sz="1600" b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041408"/>
                  </a:ext>
                </a:extLst>
              </a:tr>
              <a:tr h="554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/>
                        <a:t>.</a:t>
                      </a:r>
                    </a:p>
                    <a:p>
                      <a:pPr algn="ctr"/>
                      <a:r>
                        <a:rPr lang="en-US" altLang="zh-CN" b="1" smtClean="0"/>
                        <a:t>.</a:t>
                      </a:r>
                    </a:p>
                    <a:p>
                      <a:pPr algn="ctr"/>
                      <a:r>
                        <a:rPr lang="en-US" altLang="zh-CN" b="1" smtClean="0"/>
                        <a:t>.</a:t>
                      </a:r>
                      <a:endParaRPr lang="zh-CN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982637"/>
                  </a:ext>
                </a:extLst>
              </a:tr>
              <a:tr h="554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/>
                        <a:t>3.0</a:t>
                      </a:r>
                      <a:endParaRPr lang="zh-CN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mtClean="0"/>
                        <a:t>连续稳定得回合击球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74451"/>
                  </a:ext>
                </a:extLst>
              </a:tr>
              <a:tr h="554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/>
                        <a:t>4.0</a:t>
                      </a:r>
                      <a:endParaRPr lang="zh-CN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mtClean="0"/>
                        <a:t>国内的业余网球赛中一般都能拿名次。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832820"/>
                  </a:ext>
                </a:extLst>
              </a:tr>
              <a:tr h="554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/>
                        <a:t>.</a:t>
                      </a:r>
                    </a:p>
                    <a:p>
                      <a:pPr algn="ctr"/>
                      <a:r>
                        <a:rPr lang="en-US" altLang="zh-CN" b="1" smtClean="0"/>
                        <a:t>.</a:t>
                      </a:r>
                    </a:p>
                    <a:p>
                      <a:pPr algn="ctr"/>
                      <a:r>
                        <a:rPr lang="en-US" altLang="zh-CN" b="1" smtClean="0"/>
                        <a:t>.</a:t>
                      </a:r>
                      <a:endParaRPr lang="zh-CN" altLang="en-US" b="1" smtClean="0"/>
                    </a:p>
                    <a:p>
                      <a:pPr algn="ctr"/>
                      <a:endParaRPr lang="zh-CN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mtClean="0"/>
                        <a:t>天分、从小开始打球、专业化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621538"/>
                  </a:ext>
                </a:extLst>
              </a:tr>
              <a:tr h="554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smtClean="0"/>
                        <a:t>7.0</a:t>
                      </a:r>
                      <a:endParaRPr lang="zh-CN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参加国际大赛并以奖金为收入来源。</a:t>
                      </a:r>
                      <a:endParaRPr lang="en-US" altLang="en-US" sz="1600" b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270543"/>
                  </a:ext>
                </a:extLst>
              </a:tr>
            </a:tbl>
          </a:graphicData>
        </a:graphic>
      </p:graphicFrame>
      <p:sp>
        <p:nvSpPr>
          <p:cNvPr id="26" name="右大括号 25"/>
          <p:cNvSpPr/>
          <p:nvPr/>
        </p:nvSpPr>
        <p:spPr>
          <a:xfrm>
            <a:off x="5588446" y="2087217"/>
            <a:ext cx="298173" cy="2117035"/>
          </a:xfrm>
          <a:prstGeom prst="rightBrace">
            <a:avLst>
              <a:gd name="adj1" fmla="val 3898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054709" y="2360904"/>
            <a:ext cx="470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endParaRPr lang="en-US" altLang="zh-CN" sz="24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球</a:t>
            </a:r>
            <a:endParaRPr lang="en-US" altLang="zh-CN" sz="24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训</a:t>
            </a:r>
            <a:endParaRPr lang="en-US" altLang="zh-CN" sz="24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练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185992" y="1349956"/>
            <a:ext cx="4780721" cy="5249627"/>
            <a:chOff x="6679096" y="1349956"/>
            <a:chExt cx="4780721" cy="5249627"/>
          </a:xfrm>
        </p:grpSpPr>
        <p:sp>
          <p:nvSpPr>
            <p:cNvPr id="30" name="Rectangle 11"/>
            <p:cNvSpPr>
              <a:spLocks noChangeAspect="1"/>
            </p:cNvSpPr>
            <p:nvPr/>
          </p:nvSpPr>
          <p:spPr>
            <a:xfrm>
              <a:off x="6679096" y="1349956"/>
              <a:ext cx="4780721" cy="524962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50000"/>
                </a:lnSpc>
                <a:defRPr/>
              </a:pPr>
              <a:endPara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2" name="图片 31" descr="d7c29fb11d1d822de9f9b37b5a815d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2002" y="3430294"/>
              <a:ext cx="4354907" cy="3002406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6892002" y="1911228"/>
              <a:ext cx="4031102" cy="15190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正手</a:t>
              </a:r>
              <a:r>
                <a:rPr lang="zh-CN" altLang="en-US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击球</a:t>
              </a:r>
              <a:r>
                <a:rPr lang="en-US" altLang="zh-CN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	</a:t>
              </a:r>
              <a:r>
                <a:rPr lang="zh-CN" altLang="en-US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反手击球</a:t>
              </a:r>
              <a:r>
                <a:rPr lang="en-US" altLang="zh-CN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	</a:t>
              </a:r>
            </a:p>
            <a:p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正手</a:t>
              </a:r>
              <a:r>
                <a:rPr lang="zh-CN" altLang="en-US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截击</a:t>
              </a:r>
              <a:r>
                <a:rPr lang="en-US" altLang="zh-CN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	</a:t>
              </a:r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反</a:t>
              </a:r>
              <a:r>
                <a:rPr lang="zh-CN" altLang="en-US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手截击</a:t>
              </a:r>
              <a:endParaRPr lang="zh-CN" altLang="en-US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正反手</a:t>
              </a:r>
              <a:r>
                <a:rPr lang="zh-CN" altLang="en-US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切削</a:t>
              </a:r>
              <a:r>
                <a:rPr lang="en-US" altLang="zh-CN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	</a:t>
              </a:r>
              <a:r>
                <a:rPr lang="zh-CN" altLang="en-US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高压反手</a:t>
              </a:r>
              <a:endParaRPr lang="en-US" altLang="zh-CN" sz="2000" smtClean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高压</a:t>
              </a:r>
              <a:r>
                <a:rPr lang="en-US" altLang="zh-CN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	</a:t>
              </a:r>
              <a:r>
                <a:rPr lang="zh-CN" altLang="en-US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发球</a:t>
              </a:r>
              <a:r>
                <a:rPr lang="en-US" altLang="zh-CN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	</a:t>
              </a:r>
              <a:r>
                <a:rPr lang="zh-CN" altLang="en-US" sz="2000" smtClean="0">
                  <a:latin typeface="宋体" panose="02010600030101010101" pitchFamily="2" charset="-122"/>
                  <a:ea typeface="宋体" panose="02010600030101010101" pitchFamily="2" charset="-122"/>
                </a:rPr>
                <a:t>接</a:t>
              </a:r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发</a:t>
              </a:r>
            </a:p>
          </p:txBody>
        </p:sp>
        <p:sp>
          <p:nvSpPr>
            <p:cNvPr id="37" name="TextBox 5"/>
            <p:cNvSpPr txBox="1"/>
            <p:nvPr/>
          </p:nvSpPr>
          <p:spPr>
            <a:xfrm>
              <a:off x="8452933" y="1484719"/>
              <a:ext cx="974626" cy="2917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GB" sz="1896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网球</a:t>
              </a:r>
              <a:r>
                <a:rPr lang="zh-CN" altLang="en-US" sz="1896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</a:t>
              </a:r>
              <a:endParaRPr lang="zh-CN" altLang="en-GB" sz="1896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8" name="左箭头 37"/>
          <p:cNvSpPr/>
          <p:nvPr/>
        </p:nvSpPr>
        <p:spPr>
          <a:xfrm>
            <a:off x="6703067" y="2996323"/>
            <a:ext cx="367749" cy="298822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503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最初的创意：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3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18809" y="1117488"/>
            <a:ext cx="7101308" cy="5603987"/>
            <a:chOff x="2447720" y="872917"/>
            <a:chExt cx="7101308" cy="5603987"/>
          </a:xfrm>
        </p:grpSpPr>
        <p:sp>
          <p:nvSpPr>
            <p:cNvPr id="4" name="椭圆 3"/>
            <p:cNvSpPr/>
            <p:nvPr/>
          </p:nvSpPr>
          <p:spPr>
            <a:xfrm>
              <a:off x="4823439" y="3413503"/>
              <a:ext cx="2100913" cy="1071715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/>
                <a:t>共享多功能网球车</a:t>
              </a:r>
              <a:endParaRPr lang="zh-CN" altLang="en-US" b="1"/>
            </a:p>
          </p:txBody>
        </p:sp>
        <p:sp>
          <p:nvSpPr>
            <p:cNvPr id="21" name="椭圆 20"/>
            <p:cNvSpPr/>
            <p:nvPr/>
          </p:nvSpPr>
          <p:spPr>
            <a:xfrm>
              <a:off x="3619851" y="1954752"/>
              <a:ext cx="909040" cy="850489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/>
                <a:t>共享</a:t>
              </a:r>
              <a:endParaRPr lang="zh-CN" altLang="en-US"/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4595032" y="5288904"/>
              <a:ext cx="1188000" cy="1188000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发球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2447720" y="4048104"/>
              <a:ext cx="1376072" cy="1327354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捡球</a:t>
              </a:r>
            </a:p>
          </p:txBody>
        </p:sp>
        <p:sp>
          <p:nvSpPr>
            <p:cNvPr id="8" name="椭圆 7"/>
            <p:cNvSpPr/>
            <p:nvPr/>
          </p:nvSpPr>
          <p:spPr>
            <a:xfrm>
              <a:off x="7475187" y="4697157"/>
              <a:ext cx="999242" cy="978086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扫水</a:t>
              </a:r>
            </a:p>
          </p:txBody>
        </p:sp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6948660" y="2403988"/>
              <a:ext cx="828000" cy="828000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拍照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5898203" y="872917"/>
              <a:ext cx="1376072" cy="1327354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/>
                <a:t>网球技术指导</a:t>
              </a: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8172956" y="2876981"/>
              <a:ext cx="1376072" cy="1327354"/>
            </a:xfrm>
            <a:prstGeom prst="ellipse">
              <a:avLst/>
            </a:prstGeom>
            <a:gradFill flip="none" rotWithShape="1">
              <a:gsLst>
                <a:gs pos="0">
                  <a:srgbClr val="00447D">
                    <a:tint val="66000"/>
                    <a:satMod val="160000"/>
                  </a:srgbClr>
                </a:gs>
                <a:gs pos="50000">
                  <a:srgbClr val="00447D">
                    <a:tint val="44500"/>
                    <a:satMod val="160000"/>
                  </a:srgbClr>
                </a:gs>
                <a:gs pos="100000">
                  <a:srgbClr val="00447D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/>
                <a:t>费用少</a:t>
              </a:r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 flipH="1">
              <a:off x="6023113" y="2270934"/>
              <a:ext cx="377687" cy="10686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9" idx="2"/>
            </p:cNvCxnSpPr>
            <p:nvPr/>
          </p:nvCxnSpPr>
          <p:spPr>
            <a:xfrm flipH="1">
              <a:off x="6135515" y="2817988"/>
              <a:ext cx="813145" cy="1698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7061063" y="3660679"/>
              <a:ext cx="981226" cy="2212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 flipV="1">
              <a:off x="6796265" y="4340105"/>
              <a:ext cx="678922" cy="5362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3865663" y="4154745"/>
              <a:ext cx="875302" cy="3304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578733" y="4204335"/>
              <a:ext cx="315076" cy="10148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7143" y="2815612"/>
              <a:ext cx="466666" cy="7250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iS1íḍê"/>
          <p:cNvSpPr/>
          <p:nvPr/>
        </p:nvSpPr>
        <p:spPr>
          <a:xfrm>
            <a:off x="6395609" y="1180574"/>
            <a:ext cx="5782303" cy="1533379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mtClean="0">
                <a:solidFill>
                  <a:schemeClr val="accent1"/>
                </a:solidFill>
                <a:cs typeface="+mn-ea"/>
                <a:sym typeface="+mn-lt"/>
              </a:rPr>
              <a:t>开发</a:t>
            </a:r>
            <a:r>
              <a:rPr lang="zh-CN" altLang="en-US" sz="2000" b="1">
                <a:solidFill>
                  <a:schemeClr val="accent1"/>
                </a:solidFill>
                <a:cs typeface="+mn-ea"/>
                <a:sym typeface="+mn-lt"/>
              </a:rPr>
              <a:t>多功能网球车，</a:t>
            </a:r>
            <a:r>
              <a:rPr lang="zh-CN" altLang="en-US" sz="2000" b="1" smtClean="0">
                <a:solidFill>
                  <a:schemeClr val="accent1"/>
                </a:solidFill>
                <a:cs typeface="+mn-ea"/>
                <a:sym typeface="+mn-lt"/>
              </a:rPr>
              <a:t>降低</a:t>
            </a:r>
            <a:r>
              <a:rPr lang="zh-CN" altLang="en-US" sz="2000" b="1">
                <a:solidFill>
                  <a:schemeClr val="accent1"/>
                </a:solidFill>
                <a:cs typeface="+mn-ea"/>
                <a:sym typeface="+mn-lt"/>
              </a:rPr>
              <a:t>网球成长的</a:t>
            </a:r>
            <a:r>
              <a:rPr lang="zh-CN" altLang="en-US" sz="2000" b="1" smtClean="0">
                <a:solidFill>
                  <a:schemeClr val="accent1"/>
                </a:solidFill>
                <a:cs typeface="+mn-ea"/>
                <a:sym typeface="+mn-lt"/>
              </a:rPr>
              <a:t>成本，更易</a:t>
            </a:r>
            <a:r>
              <a:rPr lang="zh-CN" altLang="en-US" sz="2000" b="1">
                <a:solidFill>
                  <a:schemeClr val="accent1"/>
                </a:solidFill>
                <a:cs typeface="+mn-ea"/>
                <a:sym typeface="+mn-lt"/>
              </a:rPr>
              <a:t>入门网球</a:t>
            </a:r>
            <a:r>
              <a:rPr lang="zh-CN" altLang="en-US" sz="2000" b="1" smtClean="0">
                <a:solidFill>
                  <a:schemeClr val="accent1"/>
                </a:solidFill>
                <a:cs typeface="+mn-ea"/>
                <a:sym typeface="+mn-lt"/>
              </a:rPr>
              <a:t>和技术进步</a:t>
            </a:r>
            <a:endParaRPr lang="en-US" altLang="zh-CN" sz="2000" b="1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01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观察</a:t>
            </a:r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成本壁垒：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4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13939" y="1529827"/>
            <a:ext cx="9356188" cy="4240275"/>
            <a:chOff x="518809" y="1661668"/>
            <a:chExt cx="9356188" cy="4240275"/>
          </a:xfrm>
        </p:grpSpPr>
        <p:grpSp>
          <p:nvGrpSpPr>
            <p:cNvPr id="24" name="组合 23"/>
            <p:cNvGrpSpPr/>
            <p:nvPr/>
          </p:nvGrpSpPr>
          <p:grpSpPr>
            <a:xfrm>
              <a:off x="8849740" y="4105760"/>
              <a:ext cx="1025257" cy="1796183"/>
              <a:chOff x="397565" y="4449708"/>
              <a:chExt cx="1025257" cy="1796183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397565" y="4449708"/>
                <a:ext cx="1014474" cy="383187"/>
              </a:xfrm>
              <a:prstGeom prst="roundRect">
                <a:avLst>
                  <a:gd name="adj" fmla="val 6292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mtClean="0">
                    <a:solidFill>
                      <a:schemeClr val="tx1"/>
                    </a:solidFill>
                  </a:rPr>
                  <a:t>训练量</a:t>
                </a: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08348" y="5862704"/>
                <a:ext cx="1014474" cy="383187"/>
              </a:xfrm>
              <a:prstGeom prst="roundRect">
                <a:avLst>
                  <a:gd name="adj" fmla="val 6292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solidFill>
                      <a:schemeClr val="tx1"/>
                    </a:solidFill>
                  </a:rPr>
                  <a:t>费用</a:t>
                </a:r>
              </a:p>
            </p:txBody>
          </p:sp>
          <p:sp>
            <p:nvSpPr>
              <p:cNvPr id="29" name="左右箭头 28"/>
              <p:cNvSpPr/>
              <p:nvPr/>
            </p:nvSpPr>
            <p:spPr>
              <a:xfrm rot="16200000">
                <a:off x="530263" y="5255440"/>
                <a:ext cx="770644" cy="184718"/>
              </a:xfrm>
              <a:prstGeom prst="leftRightArrow">
                <a:avLst>
                  <a:gd name="adj1" fmla="val 50000"/>
                  <a:gd name="adj2" fmla="val 111843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18809" y="1661668"/>
              <a:ext cx="8659947" cy="4188252"/>
              <a:chOff x="384662" y="1509596"/>
              <a:chExt cx="8659947" cy="4188252"/>
            </a:xfrm>
          </p:grpSpPr>
          <p:sp>
            <p:nvSpPr>
              <p:cNvPr id="33" name="iS1íḍê"/>
              <p:cNvSpPr/>
              <p:nvPr/>
            </p:nvSpPr>
            <p:spPr>
              <a:xfrm>
                <a:off x="384662" y="2472811"/>
                <a:ext cx="1372978" cy="744403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smtClean="0">
                    <a:solidFill>
                      <a:srgbClr val="00447D"/>
                    </a:solidFill>
                    <a:cs typeface="+mn-ea"/>
                    <a:sym typeface="+mn-lt"/>
                  </a:rPr>
                  <a:t>成本壁垒</a:t>
                </a:r>
                <a:endParaRPr lang="en-US" altLang="zh-CN" sz="2000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261383" y="1509596"/>
                <a:ext cx="2892087" cy="460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smtClean="0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网球入门学习很难</a:t>
                </a:r>
                <a:endParaRPr lang="en-US" altLang="zh-CN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左大括号 11"/>
              <p:cNvSpPr/>
              <p:nvPr/>
            </p:nvSpPr>
            <p:spPr>
              <a:xfrm>
                <a:off x="1757640" y="1711238"/>
                <a:ext cx="357809" cy="3049605"/>
              </a:xfrm>
              <a:prstGeom prst="leftBrace">
                <a:avLst>
                  <a:gd name="adj1" fmla="val 45833"/>
                  <a:gd name="adj2" fmla="val 3891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261383" y="2616403"/>
                <a:ext cx="1918054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smtClean="0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b="1" smtClean="0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打</a:t>
                </a:r>
                <a:r>
                  <a:rPr lang="zh-CN" altLang="en-US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网球请教练</a:t>
                </a:r>
                <a:endParaRPr lang="en-US" altLang="zh-CN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238828" y="4451342"/>
                <a:ext cx="4054968" cy="460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smtClean="0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b="1" smtClean="0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打网球花费贵</a:t>
                </a:r>
                <a:endParaRPr lang="en-US" altLang="zh-CN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左大括号 34"/>
              <p:cNvSpPr/>
              <p:nvPr/>
            </p:nvSpPr>
            <p:spPr>
              <a:xfrm>
                <a:off x="4179437" y="2265511"/>
                <a:ext cx="357809" cy="1209614"/>
              </a:xfrm>
              <a:prstGeom prst="leftBrace">
                <a:avLst>
                  <a:gd name="adj1" fmla="val 45833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552252" y="2168882"/>
                <a:ext cx="3374236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教练课时费</a:t>
                </a:r>
                <a:r>
                  <a:rPr lang="zh-CN" altLang="en-US" b="1">
                    <a:solidFill>
                      <a:schemeClr val="accent1"/>
                    </a:solidFill>
                    <a:cs typeface="+mn-ea"/>
                    <a:sym typeface="+mn-lt"/>
                  </a:rPr>
                  <a:t>￥</a:t>
                </a:r>
                <a:r>
                  <a:rPr lang="en-US" altLang="zh-CN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200-300/h</a:t>
                </a:r>
                <a:endParaRPr lang="en-US" altLang="zh-CN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552252" y="3131589"/>
                <a:ext cx="4492357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必要的技术指导</a:t>
                </a:r>
                <a:r>
                  <a:rPr lang="en-US" altLang="zh-CN" b="1">
                    <a:solidFill>
                      <a:schemeClr val="accent1"/>
                    </a:solidFill>
                    <a:cs typeface="+mn-ea"/>
                    <a:sym typeface="+mn-lt"/>
                  </a:rPr>
                  <a:t>/</a:t>
                </a:r>
                <a:r>
                  <a:rPr lang="zh-CN" altLang="en-US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大部分时间用于多球训练</a:t>
                </a:r>
                <a:endParaRPr lang="en-US" altLang="zh-CN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左大括号 37"/>
              <p:cNvSpPr/>
              <p:nvPr/>
            </p:nvSpPr>
            <p:spPr>
              <a:xfrm>
                <a:off x="4194443" y="4071201"/>
                <a:ext cx="357809" cy="1429263"/>
              </a:xfrm>
              <a:prstGeom prst="leftBrace">
                <a:avLst>
                  <a:gd name="adj1" fmla="val 45833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537246" y="3979210"/>
                <a:ext cx="3374236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教练课时费</a:t>
                </a:r>
                <a:r>
                  <a:rPr lang="zh-CN" altLang="en-US" b="1">
                    <a:solidFill>
                      <a:schemeClr val="accent1"/>
                    </a:solidFill>
                    <a:cs typeface="+mn-ea"/>
                    <a:sym typeface="+mn-lt"/>
                  </a:rPr>
                  <a:t>￥</a:t>
                </a:r>
                <a:r>
                  <a:rPr lang="en-US" altLang="zh-CN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200-300/h   </a:t>
                </a:r>
                <a:r>
                  <a:rPr lang="zh-CN" altLang="en-US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✔</a:t>
                </a:r>
                <a:endParaRPr lang="en-US" altLang="zh-CN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4537246" y="4597865"/>
                <a:ext cx="3374236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smtClean="0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b="1">
                    <a:solidFill>
                      <a:schemeClr val="accent1"/>
                    </a:solidFill>
                    <a:cs typeface="+mn-ea"/>
                    <a:sym typeface="+mn-lt"/>
                  </a:rPr>
                  <a:t>场地</a:t>
                </a:r>
                <a:r>
                  <a:rPr lang="zh-CN" altLang="en-US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费￥</a:t>
                </a:r>
                <a:r>
                  <a:rPr lang="en-US" altLang="zh-CN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70-100/h   ×</a:t>
                </a:r>
                <a:endParaRPr lang="en-US" altLang="zh-CN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552252" y="5190017"/>
                <a:ext cx="3374236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smtClean="0">
                    <a:solidFill>
                      <a:schemeClr val="accent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ea"/>
                    <a:sym typeface="+mn-lt"/>
                  </a:rPr>
                  <a:t>·</a:t>
                </a:r>
                <a:r>
                  <a:rPr lang="zh-CN" altLang="en-US" b="1">
                    <a:solidFill>
                      <a:schemeClr val="accent1"/>
                    </a:solidFill>
                    <a:cs typeface="+mn-ea"/>
                    <a:sym typeface="+mn-lt"/>
                  </a:rPr>
                  <a:t>发球机</a:t>
                </a:r>
                <a:r>
                  <a:rPr lang="zh-CN" altLang="en-US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￥</a:t>
                </a:r>
                <a:r>
                  <a:rPr lang="en-US" altLang="zh-CN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5000-10000/</a:t>
                </a:r>
                <a:r>
                  <a:rPr lang="zh-CN" altLang="en-US" b="1" smtClean="0">
                    <a:solidFill>
                      <a:schemeClr val="accent1"/>
                    </a:solidFill>
                    <a:cs typeface="+mn-ea"/>
                    <a:sym typeface="+mn-lt"/>
                  </a:rPr>
                  <a:t>台   ✔</a:t>
                </a:r>
                <a:endParaRPr lang="en-US" altLang="zh-CN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177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价值主张</a:t>
            </a:r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客户概况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5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45505" y="1807130"/>
            <a:ext cx="4095853" cy="4055574"/>
            <a:chOff x="3845512" y="1898374"/>
            <a:chExt cx="3687940" cy="364807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5512" y="1898374"/>
              <a:ext cx="3687940" cy="364807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4810539" y="2445026"/>
              <a:ext cx="695739" cy="367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smtClean="0">
                  <a:solidFill>
                    <a:schemeClr val="tx1"/>
                  </a:solidFill>
                </a:rPr>
                <a:t>收益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810539" y="4267200"/>
              <a:ext cx="695739" cy="367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smtClean="0">
                  <a:solidFill>
                    <a:schemeClr val="tx1"/>
                  </a:solidFill>
                </a:rPr>
                <a:t>痛点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430616" y="3101009"/>
              <a:ext cx="765314" cy="473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tx1"/>
                  </a:solidFill>
                </a:rPr>
                <a:t>客户</a:t>
              </a:r>
              <a:endParaRPr lang="en-US" altLang="zh-CN" b="1" smtClean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b="1" smtClean="0">
                  <a:solidFill>
                    <a:schemeClr val="tx1"/>
                  </a:solidFill>
                </a:rPr>
                <a:t>工作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8526055" y="2182809"/>
            <a:ext cx="2869096" cy="298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学员：</a:t>
            </a:r>
            <a:endParaRPr lang="en-US" altLang="zh-CN" sz="20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练习网球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捡球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学习技术指导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4.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时尚拍照或动作记录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球场管理者：</a:t>
            </a:r>
            <a:endParaRPr lang="en-US" altLang="zh-CN" sz="20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露天扫水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251151" y="2807268"/>
            <a:ext cx="288000" cy="1820343"/>
            <a:chOff x="11156791" y="2182809"/>
            <a:chExt cx="288000" cy="1820343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11300791" y="2595667"/>
              <a:ext cx="0" cy="122958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十字形 8"/>
            <p:cNvSpPr/>
            <p:nvPr/>
          </p:nvSpPr>
          <p:spPr>
            <a:xfrm>
              <a:off x="11156791" y="2182809"/>
              <a:ext cx="288000" cy="288000"/>
            </a:xfrm>
            <a:prstGeom prst="plus">
              <a:avLst>
                <a:gd name="adj" fmla="val 4189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156791" y="3931152"/>
              <a:ext cx="288000" cy="72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2198724" y="4389484"/>
            <a:ext cx="2082411" cy="196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痛点</a:t>
            </a: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：</a:t>
            </a:r>
            <a:endParaRPr lang="en-US" altLang="zh-CN" sz="20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技术提升难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捡球累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教练费用高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4.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使用器材贵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7565" y="1184687"/>
            <a:ext cx="3510145" cy="227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收益</a:t>
            </a: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：</a:t>
            </a:r>
            <a:endParaRPr lang="en-US" altLang="zh-CN" sz="20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打球成本更低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技术提升更快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训练效率高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4.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得到打球照片（纠正动作或分享）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97565" y="4449708"/>
            <a:ext cx="1025257" cy="1796183"/>
            <a:chOff x="397565" y="4449708"/>
            <a:chExt cx="1025257" cy="1796183"/>
          </a:xfrm>
        </p:grpSpPr>
        <p:sp>
          <p:nvSpPr>
            <p:cNvPr id="21" name="圆角矩形 20"/>
            <p:cNvSpPr/>
            <p:nvPr/>
          </p:nvSpPr>
          <p:spPr>
            <a:xfrm>
              <a:off x="397565" y="4449708"/>
              <a:ext cx="1014474" cy="383187"/>
            </a:xfrm>
            <a:prstGeom prst="roundRect">
              <a:avLst>
                <a:gd name="adj" fmla="val 629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mtClean="0">
                  <a:solidFill>
                    <a:schemeClr val="tx1"/>
                  </a:solidFill>
                </a:rPr>
                <a:t>训练量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08348" y="5862704"/>
              <a:ext cx="1014474" cy="383187"/>
            </a:xfrm>
            <a:prstGeom prst="roundRect">
              <a:avLst>
                <a:gd name="adj" fmla="val 629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费用</a:t>
              </a:r>
            </a:p>
          </p:txBody>
        </p:sp>
        <p:sp>
          <p:nvSpPr>
            <p:cNvPr id="25" name="左右箭头 24"/>
            <p:cNvSpPr/>
            <p:nvPr/>
          </p:nvSpPr>
          <p:spPr>
            <a:xfrm rot="16200000">
              <a:off x="530263" y="5227558"/>
              <a:ext cx="770644" cy="240481"/>
            </a:xfrm>
            <a:prstGeom prst="leftRightArrow">
              <a:avLst>
                <a:gd name="adj1" fmla="val 50000"/>
                <a:gd name="adj2" fmla="val 11184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13079" y="51683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/>
              <a:t>矛盾</a:t>
            </a:r>
            <a:endParaRPr lang="zh-CN" altLang="en-US" sz="1600"/>
          </a:p>
        </p:txBody>
      </p:sp>
      <p:sp>
        <p:nvSpPr>
          <p:cNvPr id="30" name="圆角矩形 29"/>
          <p:cNvSpPr/>
          <p:nvPr/>
        </p:nvSpPr>
        <p:spPr>
          <a:xfrm>
            <a:off x="8219661" y="1987826"/>
            <a:ext cx="3607904" cy="3260035"/>
          </a:xfrm>
          <a:prstGeom prst="roundRect">
            <a:avLst>
              <a:gd name="adj" fmla="val 9655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257058" y="1149451"/>
            <a:ext cx="3594280" cy="2324831"/>
          </a:xfrm>
          <a:prstGeom prst="roundRect">
            <a:avLst>
              <a:gd name="adj" fmla="val 5387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257058" y="4175209"/>
            <a:ext cx="3594280" cy="2324831"/>
          </a:xfrm>
          <a:prstGeom prst="roundRect">
            <a:avLst>
              <a:gd name="adj" fmla="val 5387"/>
            </a:avLst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flipH="1" flipV="1">
            <a:off x="3945505" y="1987826"/>
            <a:ext cx="686130" cy="3494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3984937" y="5585791"/>
            <a:ext cx="945163" cy="5466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901609" y="3826688"/>
            <a:ext cx="3180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881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6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26651" y="2095584"/>
            <a:ext cx="3230274" cy="3238250"/>
            <a:chOff x="3966407" y="2336008"/>
            <a:chExt cx="3230274" cy="323825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6407" y="2336008"/>
              <a:ext cx="3230274" cy="323825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994788" y="2709694"/>
              <a:ext cx="1977887" cy="408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smtClean="0">
                  <a:solidFill>
                    <a:schemeClr val="tx1"/>
                  </a:solidFill>
                </a:rPr>
                <a:t>收益创造方案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259667" y="4309861"/>
              <a:ext cx="1713008" cy="408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smtClean="0">
                  <a:solidFill>
                    <a:schemeClr val="tx1"/>
                  </a:solidFill>
                </a:rPr>
                <a:t>痛点缓解方案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021448" y="3546306"/>
              <a:ext cx="1136962" cy="408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smtClean="0">
                  <a:solidFill>
                    <a:schemeClr val="tx1"/>
                  </a:solidFill>
                </a:rPr>
                <a:t>价值主张</a:t>
              </a:r>
              <a:endParaRPr lang="zh-CN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806543" y="4642546"/>
            <a:ext cx="4050840" cy="221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痛点解决方案：</a:t>
            </a:r>
            <a:endParaRPr lang="en-US" altLang="zh-CN" sz="20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捡球累</a:t>
            </a: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-------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设计自动捡球机器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使用器材贵</a:t>
            </a: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---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共享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扫水麻烦</a:t>
            </a: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-----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设计自动扫水机器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806543" y="1499255"/>
            <a:ext cx="4189987" cy="221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收益创造方案：</a:t>
            </a:r>
            <a:endParaRPr lang="en-US" altLang="zh-CN" sz="20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技术提升难</a:t>
            </a: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---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摄像动作指导</a:t>
            </a: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/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陪练机器</a:t>
            </a: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/App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推送视频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教练费用高</a:t>
            </a: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---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提高单位时间练球效率</a:t>
            </a: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(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节约捡球时间</a:t>
            </a: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)</a:t>
            </a: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获取打球照片</a:t>
            </a:r>
          </a:p>
        </p:txBody>
      </p:sp>
      <p:sp>
        <p:nvSpPr>
          <p:cNvPr id="19" name="矩形 18"/>
          <p:cNvSpPr/>
          <p:nvPr/>
        </p:nvSpPr>
        <p:spPr>
          <a:xfrm>
            <a:off x="1029682" y="2427092"/>
            <a:ext cx="2400361" cy="221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价值主张方案：</a:t>
            </a:r>
            <a:endParaRPr lang="en-US" altLang="zh-CN" sz="20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网球发球捡球车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2.app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共享器材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网球扫水车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4.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打球拍摄服务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5.App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网球技术指导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1987826" y="4722059"/>
            <a:ext cx="242036" cy="691288"/>
          </a:xfrm>
          <a:prstGeom prst="downArrow">
            <a:avLst>
              <a:gd name="adj1" fmla="val 50000"/>
              <a:gd name="adj2" fmla="val 1321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5"/>
          <p:cNvSpPr txBox="1"/>
          <p:nvPr/>
        </p:nvSpPr>
        <p:spPr>
          <a:xfrm>
            <a:off x="1134219" y="5542565"/>
            <a:ext cx="1949252" cy="5834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896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价值主张合并为</a:t>
            </a:r>
            <a:endParaRPr lang="en-US" altLang="zh-CN" sz="1896" b="1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1896" b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共享多功能网球车</a:t>
            </a:r>
            <a:endParaRPr lang="zh-CN" altLang="en-GB" sz="1896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标题 49"/>
          <p:cNvSpPr txBox="1">
            <a:spLocks/>
          </p:cNvSpPr>
          <p:nvPr/>
        </p:nvSpPr>
        <p:spPr>
          <a:xfrm>
            <a:off x="542000" y="409543"/>
            <a:ext cx="9561064" cy="57845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价值主张</a:t>
            </a:r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价值图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007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4.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商业模式</a:t>
            </a:r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场景想象：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7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" y="20320"/>
            <a:ext cx="12168000" cy="6840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91660" y="903665"/>
            <a:ext cx="3005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想象</a:t>
            </a:r>
            <a:r>
              <a:rPr lang="en-US" altLang="zh-CN" sz="440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ing</a:t>
            </a:r>
            <a:endParaRPr lang="zh-CN" altLang="en-US" sz="44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34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4.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商业模式：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8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45436" y="1139892"/>
            <a:ext cx="7991061" cy="268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商业模式的创意：</a:t>
            </a:r>
            <a:endParaRPr lang="en-US" altLang="zh-CN" sz="2000" b="1" smtClean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02162"/>
              </p:ext>
            </p:extLst>
          </p:nvPr>
        </p:nvGraphicFramePr>
        <p:xfrm>
          <a:off x="2466060" y="4195911"/>
          <a:ext cx="7259880" cy="2080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980">
                  <a:extLst>
                    <a:ext uri="{9D8B030D-6E8A-4147-A177-3AD203B41FA5}">
                      <a16:colId xmlns:a16="http://schemas.microsoft.com/office/drawing/2014/main" val="1554237215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val="1940932923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val="1213467922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val="1030749758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val="3430356134"/>
                    </a:ext>
                  </a:extLst>
                </a:gridCol>
                <a:gridCol w="1209980">
                  <a:extLst>
                    <a:ext uri="{9D8B030D-6E8A-4147-A177-3AD203B41FA5}">
                      <a16:colId xmlns:a16="http://schemas.microsoft.com/office/drawing/2014/main" val="2315393200"/>
                    </a:ext>
                  </a:extLst>
                </a:gridCol>
              </a:tblGrid>
              <a:tr h="520148"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激励机制：每次可扣除费用</a:t>
                      </a:r>
                      <a:endParaRPr lang="zh-CN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3086484"/>
                  </a:ext>
                </a:extLst>
              </a:tr>
              <a:tr h="520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初始金额</a:t>
                      </a:r>
                      <a:endParaRPr lang="zh-CN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连续天数</a:t>
                      </a:r>
                      <a:r>
                        <a:rPr lang="en-US" altLang="zh-CN" smtClean="0"/>
                        <a:t>(min/max)</a:t>
                      </a:r>
                      <a:endParaRPr lang="zh-CN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使用次数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最快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最慢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9447634"/>
                  </a:ext>
                </a:extLst>
              </a:tr>
              <a:tr h="5201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50/</a:t>
                      </a:r>
                      <a:r>
                        <a:rPr lang="zh-CN" altLang="en-US" smtClean="0"/>
                        <a:t>次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1day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25day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25</a:t>
                      </a:r>
                      <a:r>
                        <a:rPr lang="zh-CN" altLang="en-US" smtClean="0"/>
                        <a:t>次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￥</a:t>
                      </a:r>
                      <a:r>
                        <a:rPr lang="en-US" altLang="zh-CN" smtClean="0"/>
                        <a:t>600</a:t>
                      </a:r>
                      <a:endParaRPr lang="zh-CN" alt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￥</a:t>
                      </a:r>
                      <a:r>
                        <a:rPr lang="en-US" altLang="zh-CN" smtClean="0"/>
                        <a:t>900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3990414"/>
                  </a:ext>
                </a:extLst>
              </a:tr>
              <a:tr h="5201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80/</a:t>
                      </a:r>
                      <a:r>
                        <a:rPr lang="zh-CN" altLang="en-US" smtClean="0"/>
                        <a:t>次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￥</a:t>
                      </a:r>
                      <a:r>
                        <a:rPr lang="en-US" altLang="zh-CN" smtClean="0"/>
                        <a:t>1560</a:t>
                      </a:r>
                      <a:endParaRPr lang="zh-CN" alt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￥</a:t>
                      </a:r>
                      <a:r>
                        <a:rPr lang="en-US" altLang="zh-CN" smtClean="0"/>
                        <a:t>2340</a:t>
                      </a:r>
                      <a:endParaRPr lang="zh-CN" altLang="en-US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277121"/>
                  </a:ext>
                </a:extLst>
              </a:tr>
            </a:tbl>
          </a:graphicData>
        </a:graphic>
      </p:graphicFrame>
      <p:sp>
        <p:nvSpPr>
          <p:cNvPr id="42" name="iS1íḍê"/>
          <p:cNvSpPr/>
          <p:nvPr/>
        </p:nvSpPr>
        <p:spPr>
          <a:xfrm>
            <a:off x="4215550" y="1389963"/>
            <a:ext cx="4898017" cy="2622073"/>
          </a:xfrm>
          <a:prstGeom prst="rect">
            <a:avLst/>
          </a:prstGeom>
          <a:noFill/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rgbClr val="00447D"/>
                </a:solidFill>
                <a:cs typeface="+mn-ea"/>
              </a:rPr>
              <a:t>激励</a:t>
            </a:r>
            <a:r>
              <a:rPr lang="zh-CN" altLang="en-US" sz="2000" b="1" smtClean="0">
                <a:solidFill>
                  <a:srgbClr val="00447D"/>
                </a:solidFill>
                <a:cs typeface="+mn-ea"/>
              </a:rPr>
              <a:t>机制</a:t>
            </a:r>
            <a:endParaRPr lang="en-US" altLang="zh-CN" sz="2000" b="1" smtClean="0">
              <a:solidFill>
                <a:srgbClr val="00447D"/>
              </a:solidFill>
              <a:cs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rgbClr val="00447D"/>
                </a:solidFill>
                <a:cs typeface="+mn-ea"/>
              </a:rPr>
              <a:t>该</a:t>
            </a:r>
            <a:r>
              <a:rPr lang="zh-CN" altLang="en-US" sz="2000" b="1" smtClean="0">
                <a:solidFill>
                  <a:srgbClr val="00447D"/>
                </a:solidFill>
                <a:cs typeface="+mn-ea"/>
              </a:rPr>
              <a:t>次</a:t>
            </a:r>
            <a:r>
              <a:rPr lang="zh-CN" altLang="en-US" sz="2000" b="1">
                <a:solidFill>
                  <a:srgbClr val="00447D"/>
                </a:solidFill>
                <a:cs typeface="+mn-ea"/>
              </a:rPr>
              <a:t>可扣除费用</a:t>
            </a:r>
            <a:r>
              <a:rPr lang="en-US" altLang="zh-CN" sz="2000" b="1">
                <a:solidFill>
                  <a:srgbClr val="00447D"/>
                </a:solidFill>
                <a:cs typeface="+mn-ea"/>
                <a:sym typeface="+mn-lt"/>
              </a:rPr>
              <a:t>=</a:t>
            </a:r>
            <a:r>
              <a:rPr lang="en-US" altLang="zh-CN" sz="2000" b="1" smtClean="0">
                <a:solidFill>
                  <a:srgbClr val="00447D"/>
                </a:solidFill>
                <a:cs typeface="+mn-ea"/>
                <a:sym typeface="+mn-lt"/>
              </a:rPr>
              <a:t>a*</a:t>
            </a:r>
            <a:r>
              <a:rPr lang="zh-CN" altLang="en-US" sz="2000" b="1" smtClean="0">
                <a:solidFill>
                  <a:srgbClr val="00447D"/>
                </a:solidFill>
                <a:cs typeface="+mn-ea"/>
                <a:sym typeface="+mn-lt"/>
              </a:rPr>
              <a:t>连续天数</a:t>
            </a:r>
            <a:r>
              <a:rPr lang="en-US" altLang="zh-CN" sz="2000" b="1" smtClean="0">
                <a:solidFill>
                  <a:srgbClr val="00447D"/>
                </a:solidFill>
                <a:cs typeface="+mn-ea"/>
                <a:sym typeface="+mn-lt"/>
              </a:rPr>
              <a:t>+b*</a:t>
            </a:r>
            <a:r>
              <a:rPr lang="zh-CN" altLang="en-US" sz="2000" b="1" smtClean="0">
                <a:solidFill>
                  <a:srgbClr val="00447D"/>
                </a:solidFill>
                <a:cs typeface="+mn-ea"/>
                <a:sym typeface="+mn-lt"/>
              </a:rPr>
              <a:t>使用次数</a:t>
            </a:r>
            <a:endParaRPr lang="en-US" altLang="zh-CN" sz="2000" b="1" smtClean="0">
              <a:solidFill>
                <a:srgbClr val="00447D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smtClean="0">
                <a:solidFill>
                  <a:srgbClr val="00447D"/>
                </a:solidFill>
                <a:cs typeface="+mn-ea"/>
                <a:sym typeface="+mn-lt"/>
              </a:rPr>
              <a:t>（</a:t>
            </a:r>
            <a:r>
              <a:rPr lang="en-US" altLang="zh-CN" sz="2000" b="1" smtClean="0">
                <a:solidFill>
                  <a:srgbClr val="00447D"/>
                </a:solidFill>
                <a:cs typeface="+mn-ea"/>
                <a:sym typeface="+mn-lt"/>
              </a:rPr>
              <a:t>a</a:t>
            </a:r>
            <a:r>
              <a:rPr lang="zh-CN" altLang="en-US" sz="2000" b="1" smtClean="0">
                <a:solidFill>
                  <a:srgbClr val="00447D"/>
                </a:solidFill>
                <a:cs typeface="+mn-ea"/>
                <a:sym typeface="+mn-lt"/>
              </a:rPr>
              <a:t>偏大，</a:t>
            </a:r>
            <a:r>
              <a:rPr lang="en-US" altLang="zh-CN" sz="2000" b="1" smtClean="0">
                <a:solidFill>
                  <a:srgbClr val="00447D"/>
                </a:solidFill>
                <a:cs typeface="+mn-ea"/>
                <a:sym typeface="+mn-lt"/>
              </a:rPr>
              <a:t>b</a:t>
            </a:r>
            <a:r>
              <a:rPr lang="zh-CN" altLang="en-US" sz="2000" b="1" smtClean="0">
                <a:solidFill>
                  <a:srgbClr val="00447D"/>
                </a:solidFill>
                <a:cs typeface="+mn-ea"/>
                <a:sym typeface="+mn-lt"/>
              </a:rPr>
              <a:t>偏小）</a:t>
            </a:r>
            <a:endParaRPr lang="en-US" altLang="zh-CN" sz="2000" b="1" smtClean="0">
              <a:solidFill>
                <a:schemeClr val="accent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smtClean="0">
                <a:solidFill>
                  <a:srgbClr val="00447D"/>
                </a:solidFill>
                <a:cs typeface="+mn-ea"/>
              </a:rPr>
              <a:t>每次</a:t>
            </a:r>
            <a:r>
              <a:rPr lang="zh-CN" altLang="en-US" sz="2000" b="1">
                <a:solidFill>
                  <a:srgbClr val="00447D"/>
                </a:solidFill>
                <a:cs typeface="+mn-ea"/>
              </a:rPr>
              <a:t>支付</a:t>
            </a:r>
            <a:r>
              <a:rPr lang="zh-CN" altLang="en-US" sz="2000" b="1" smtClean="0">
                <a:solidFill>
                  <a:srgbClr val="00447D"/>
                </a:solidFill>
                <a:cs typeface="+mn-ea"/>
              </a:rPr>
              <a:t>费用</a:t>
            </a:r>
            <a:r>
              <a:rPr lang="en-US" altLang="zh-CN" sz="2000" b="1" smtClean="0">
                <a:solidFill>
                  <a:srgbClr val="00447D"/>
                </a:solidFill>
                <a:cs typeface="+mn-ea"/>
                <a:sym typeface="+mn-lt"/>
              </a:rPr>
              <a:t>=</a:t>
            </a:r>
            <a:r>
              <a:rPr lang="zh-CN" altLang="en-US" sz="2000" b="1" smtClean="0">
                <a:solidFill>
                  <a:srgbClr val="00447D"/>
                </a:solidFill>
                <a:cs typeface="+mn-ea"/>
                <a:sym typeface="+mn-lt"/>
              </a:rPr>
              <a:t>定价</a:t>
            </a:r>
            <a:r>
              <a:rPr lang="en-US" altLang="zh-CN" sz="2000" b="1" smtClean="0">
                <a:solidFill>
                  <a:srgbClr val="00447D"/>
                </a:solidFill>
                <a:cs typeface="+mn-ea"/>
                <a:sym typeface="+mn-lt"/>
              </a:rPr>
              <a:t>-</a:t>
            </a:r>
            <a:r>
              <a:rPr lang="zh-CN" altLang="en-US" sz="2000" b="1" smtClean="0">
                <a:solidFill>
                  <a:srgbClr val="00447D"/>
                </a:solidFill>
                <a:cs typeface="+mn-ea"/>
                <a:sym typeface="+mn-lt"/>
              </a:rPr>
              <a:t>该</a:t>
            </a:r>
            <a:r>
              <a:rPr lang="zh-CN" altLang="en-US" sz="2000" b="1" smtClean="0">
                <a:solidFill>
                  <a:srgbClr val="00447D"/>
                </a:solidFill>
                <a:cs typeface="+mn-ea"/>
              </a:rPr>
              <a:t>次</a:t>
            </a:r>
            <a:r>
              <a:rPr lang="zh-CN" altLang="en-US" sz="2000" b="1">
                <a:solidFill>
                  <a:srgbClr val="00447D"/>
                </a:solidFill>
                <a:cs typeface="+mn-ea"/>
              </a:rPr>
              <a:t>可扣除</a:t>
            </a:r>
            <a:r>
              <a:rPr lang="zh-CN" altLang="en-US" sz="2000" b="1" smtClean="0">
                <a:solidFill>
                  <a:srgbClr val="00447D"/>
                </a:solidFill>
                <a:cs typeface="+mn-ea"/>
              </a:rPr>
              <a:t>费用</a:t>
            </a:r>
            <a:endParaRPr lang="en-US" altLang="zh-CN" sz="2000" b="1" smtClean="0">
              <a:solidFill>
                <a:srgbClr val="00447D"/>
              </a:solidFill>
              <a:cs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smtClean="0">
                <a:solidFill>
                  <a:srgbClr val="00447D"/>
                </a:solidFill>
                <a:cs typeface="+mn-ea"/>
                <a:sym typeface="+mn-lt"/>
              </a:rPr>
              <a:t>支付费用为了后，定价半折</a:t>
            </a:r>
            <a:endParaRPr lang="en-US" altLang="zh-CN" sz="2000" b="1">
              <a:solidFill>
                <a:srgbClr val="00447D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00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4.</a:t>
            </a:r>
            <a:r>
              <a:rPr lang="zh-CN" altLang="en-US" smtClean="0">
                <a:latin typeface="+mn-lt"/>
                <a:ea typeface="+mn-ea"/>
                <a:cs typeface="+mn-ea"/>
                <a:sym typeface="+mn-lt"/>
              </a:rPr>
              <a:t>商业模式：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  <a:t>9</a:t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99800"/>
              </p:ext>
            </p:extLst>
          </p:nvPr>
        </p:nvGraphicFramePr>
        <p:xfrm>
          <a:off x="1289545" y="1314271"/>
          <a:ext cx="9612136" cy="4830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5111">
                  <a:extLst>
                    <a:ext uri="{9D8B030D-6E8A-4147-A177-3AD203B41FA5}">
                      <a16:colId xmlns:a16="http://schemas.microsoft.com/office/drawing/2014/main" val="3310305851"/>
                    </a:ext>
                  </a:extLst>
                </a:gridCol>
                <a:gridCol w="1786068">
                  <a:extLst>
                    <a:ext uri="{9D8B030D-6E8A-4147-A177-3AD203B41FA5}">
                      <a16:colId xmlns:a16="http://schemas.microsoft.com/office/drawing/2014/main" val="1930217929"/>
                    </a:ext>
                  </a:extLst>
                </a:gridCol>
                <a:gridCol w="804889">
                  <a:extLst>
                    <a:ext uri="{9D8B030D-6E8A-4147-A177-3AD203B41FA5}">
                      <a16:colId xmlns:a16="http://schemas.microsoft.com/office/drawing/2014/main" val="3343128728"/>
                    </a:ext>
                  </a:extLst>
                </a:gridCol>
                <a:gridCol w="730447">
                  <a:extLst>
                    <a:ext uri="{9D8B030D-6E8A-4147-A177-3AD203B41FA5}">
                      <a16:colId xmlns:a16="http://schemas.microsoft.com/office/drawing/2014/main" val="2294767254"/>
                    </a:ext>
                  </a:extLst>
                </a:gridCol>
                <a:gridCol w="1963370">
                  <a:extLst>
                    <a:ext uri="{9D8B030D-6E8A-4147-A177-3AD203B41FA5}">
                      <a16:colId xmlns:a16="http://schemas.microsoft.com/office/drawing/2014/main" val="2393160181"/>
                    </a:ext>
                  </a:extLst>
                </a:gridCol>
                <a:gridCol w="2112251">
                  <a:extLst>
                    <a:ext uri="{9D8B030D-6E8A-4147-A177-3AD203B41FA5}">
                      <a16:colId xmlns:a16="http://schemas.microsoft.com/office/drawing/2014/main" val="4269777920"/>
                    </a:ext>
                  </a:extLst>
                </a:gridCol>
              </a:tblGrid>
              <a:tr h="1786739">
                <a:tc rowSpan="2">
                  <a:txBody>
                    <a:bodyPr/>
                    <a:lstStyle/>
                    <a:p>
                      <a:r>
                        <a:rPr lang="zh-CN" altLang="en-US" smtClean="0"/>
                        <a:t>重要伙伴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关键业务</a:t>
                      </a:r>
                      <a:endParaRPr lang="zh-CN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r>
                        <a:rPr lang="zh-CN" altLang="en-US" smtClean="0"/>
                        <a:t>价值主张</a:t>
                      </a:r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客户关系</a:t>
                      </a:r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mtClean="0"/>
                        <a:t>客户细分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17698"/>
                  </a:ext>
                </a:extLst>
              </a:tr>
              <a:tr h="1802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核心资源</a:t>
                      </a:r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渠道通路</a:t>
                      </a:r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52204"/>
                  </a:ext>
                </a:extLst>
              </a:tr>
              <a:tr h="1241502">
                <a:tc gridSpan="3">
                  <a:txBody>
                    <a:bodyPr/>
                    <a:lstStyle/>
                    <a:p>
                      <a:r>
                        <a:rPr lang="zh-CN" altLang="en-US" smtClean="0"/>
                        <a:t>成本构成</a:t>
                      </a: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smtClean="0"/>
                        <a:t>收入来源</a:t>
                      </a: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83175"/>
                  </a:ext>
                </a:extLst>
              </a:tr>
            </a:tbl>
          </a:graphicData>
        </a:graphic>
      </p:graphicFrame>
      <p:sp>
        <p:nvSpPr>
          <p:cNvPr id="26" name="TextBox 5"/>
          <p:cNvSpPr txBox="1"/>
          <p:nvPr/>
        </p:nvSpPr>
        <p:spPr>
          <a:xfrm>
            <a:off x="1661711" y="2531091"/>
            <a:ext cx="1607812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网球俱乐部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机器生产商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配送机器的物流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5508975" y="2694277"/>
            <a:ext cx="1154163" cy="7816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共享多功能</a:t>
            </a:r>
            <a:endParaRPr lang="en-US" altLang="zh-CN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网球车</a:t>
            </a:r>
            <a:endParaRPr lang="en-US" altLang="zh-CN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5"/>
          <p:cNvSpPr txBox="1"/>
          <p:nvPr/>
        </p:nvSpPr>
        <p:spPr>
          <a:xfrm>
            <a:off x="1731285" y="5307990"/>
            <a:ext cx="415697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制造组装成本</a:t>
            </a:r>
            <a:r>
              <a:rPr lang="en-US" altLang="zh-CN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</a:t>
            </a: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2.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物流运输配送成本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软件开发维护成本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6136253" y="5307990"/>
            <a:ext cx="47459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共享收费</a:t>
            </a: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学员</a:t>
            </a: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俱乐部</a:t>
            </a: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	2.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网球车售卖</a:t>
            </a: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学员</a:t>
            </a: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具</a:t>
            </a: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课程指导或拍摄使用</a:t>
            </a: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4.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教练</a:t>
            </a: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俱乐部提成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Box 5"/>
          <p:cNvSpPr txBox="1"/>
          <p:nvPr/>
        </p:nvSpPr>
        <p:spPr>
          <a:xfrm>
            <a:off x="3650744" y="1769091"/>
            <a:ext cx="146033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机器共享服务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动作摄影</a:t>
            </a:r>
            <a:r>
              <a:rPr lang="en-US" altLang="zh-CN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指导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配送机器物流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5"/>
          <p:cNvSpPr txBox="1"/>
          <p:nvPr/>
        </p:nvSpPr>
        <p:spPr>
          <a:xfrm>
            <a:off x="8909344" y="2531091"/>
            <a:ext cx="1803379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学员</a:t>
            </a:r>
            <a:r>
              <a:rPr lang="en-US" altLang="zh-CN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CN" altLang="en-US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自学</a:t>
            </a:r>
            <a:r>
              <a:rPr lang="en-US" altLang="zh-CN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请教练</a:t>
            </a:r>
            <a:r>
              <a:rPr lang="en-US" altLang="zh-CN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网球俱乐部</a:t>
            </a:r>
            <a:endParaRPr lang="en-US" altLang="zh-CN" sz="16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教练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大学体育学院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专业性打球者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5"/>
          <p:cNvSpPr txBox="1"/>
          <p:nvPr/>
        </p:nvSpPr>
        <p:spPr>
          <a:xfrm>
            <a:off x="3650744" y="3481708"/>
            <a:ext cx="1607812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网球车专利技术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2.APP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内容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多功能网球车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5"/>
          <p:cNvSpPr txBox="1"/>
          <p:nvPr/>
        </p:nvSpPr>
        <p:spPr>
          <a:xfrm>
            <a:off x="7067787" y="3568074"/>
            <a:ext cx="119744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本地俱乐部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网球协会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60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本地大学</a:t>
            </a:r>
            <a:endParaRPr lang="en-US" altLang="zh-CN" sz="160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81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24394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4812</TotalTime>
  <Words>1021</Words>
  <Application>Microsoft Office PowerPoint</Application>
  <PresentationFormat>宽屏</PresentationFormat>
  <Paragraphs>203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宋体</vt:lpstr>
      <vt:lpstr>微软雅黑</vt:lpstr>
      <vt:lpstr>Arial</vt:lpstr>
      <vt:lpstr>Impact</vt:lpstr>
      <vt:lpstr>Times New Roman</vt:lpstr>
      <vt:lpstr>Office 主题​​</vt:lpstr>
      <vt:lpstr>共享多功能网球车</vt:lpstr>
      <vt:lpstr>网球等级及所需技术</vt:lpstr>
      <vt:lpstr>1.最初的创意：</vt:lpstr>
      <vt:lpstr>2.观察-成本壁垒：</vt:lpstr>
      <vt:lpstr>3.价值主张-客户概况</vt:lpstr>
      <vt:lpstr>PowerPoint 演示文稿</vt:lpstr>
      <vt:lpstr>4.商业模式——场景想象：</vt:lpstr>
      <vt:lpstr>4.商业模式：</vt:lpstr>
      <vt:lpstr>4.商业模式：</vt:lpstr>
      <vt:lpstr>5.商业模式评估：</vt:lpstr>
      <vt:lpstr>PowerPoint 演示文稿</vt:lpstr>
      <vt:lpstr>工作安排：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基于Delta并联机器人和Yolact实例分割模型的辣椒去柄机研究</dc:title>
  <dc:creator>Ben</dc:creator>
  <cp:lastModifiedBy>Ben</cp:lastModifiedBy>
  <cp:revision>419</cp:revision>
  <dcterms:created xsi:type="dcterms:W3CDTF">2023-09-15T04:45:44Z</dcterms:created>
  <dcterms:modified xsi:type="dcterms:W3CDTF">2023-11-01T15:09:22Z</dcterms:modified>
</cp:coreProperties>
</file>